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90" r:id="rId2"/>
    <p:sldId id="298" r:id="rId3"/>
    <p:sldId id="317" r:id="rId4"/>
    <p:sldId id="308" r:id="rId5"/>
    <p:sldId id="314" r:id="rId6"/>
    <p:sldId id="316" r:id="rId7"/>
    <p:sldId id="309" r:id="rId8"/>
    <p:sldId id="311" r:id="rId9"/>
    <p:sldId id="310" r:id="rId10"/>
    <p:sldId id="315" r:id="rId11"/>
    <p:sldId id="313" r:id="rId12"/>
    <p:sldId id="259" r:id="rId13"/>
    <p:sldId id="289" r:id="rId14"/>
    <p:sldId id="292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81813" cy="95885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6666"/>
    <a:srgbClr val="3B1615"/>
    <a:srgbClr val="311211"/>
    <a:srgbClr val="441918"/>
    <a:srgbClr val="E688CD"/>
    <a:srgbClr val="214F86"/>
    <a:srgbClr val="2856BF"/>
    <a:srgbClr val="002060"/>
    <a:srgbClr val="D1F62F"/>
    <a:srgbClr val="FFF8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245" autoAdjust="0"/>
  </p:normalViewPr>
  <p:slideViewPr>
    <p:cSldViewPr snapToGrid="0">
      <p:cViewPr>
        <p:scale>
          <a:sx n="75" d="100"/>
          <a:sy n="75" d="100"/>
        </p:scale>
        <p:origin x="-1338" y="-25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.nouioua\Bureau\Nouveau%20dossier%20(3)\Liste%20des%20certificats%20d'agrement%202010\liste%20des%20&#233;quipements%20agr&#233;&#233;s%20%20en%20%202010%20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.nouioua\Bureau\Nouveau%20dossier%20(3)\Liste%20des%20certificats%20d'agrement%202010\liste%20des%20&#233;quipements%20agr&#233;&#233;s%20%20en%20%202010%20f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.boudehana\Mes%20documents\plaintebrouillag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.boudehana\Mes%20documents\plaintebrouill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/>
            </a:pPr>
            <a:r>
              <a:rPr lang="fr-FR" sz="2400" dirty="0">
                <a:latin typeface="Palatino Linotype" pitchFamily="18" charset="0"/>
              </a:rPr>
              <a:t>Répartition des autorisations par type de réseau</a:t>
            </a:r>
          </a:p>
        </c:rich>
      </c:tx>
      <c:layout>
        <c:manualLayout>
          <c:xMode val="edge"/>
          <c:yMode val="edge"/>
          <c:x val="2.7077868228113616E-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6423889591413998E-4"/>
          <c:y val="6.3147305112854685E-2"/>
          <c:w val="0.76455305913643068"/>
          <c:h val="0.93563661920080565"/>
        </c:manualLayout>
      </c:layout>
      <c:pie3DChart>
        <c:varyColors val="1"/>
        <c:ser>
          <c:idx val="0"/>
          <c:order val="0"/>
          <c:tx>
            <c:strRef>
              <c:f>Feuil1!$C$2</c:f>
              <c:strCache>
                <c:ptCount val="1"/>
                <c:pt idx="0">
                  <c:v>Répartition des autorisations par type de réseau</c:v>
                </c:pt>
              </c:strCache>
            </c:strRef>
          </c:tx>
          <c:explosion val="12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</c:dLbls>
          <c:cat>
            <c:strRef>
              <c:f>Feuil1!$B$3:$B$17</c:f>
              <c:strCache>
                <c:ptCount val="15"/>
                <c:pt idx="0">
                  <c:v>VHF</c:v>
                </c:pt>
                <c:pt idx="1">
                  <c:v>FH SHF</c:v>
                </c:pt>
                <c:pt idx="2">
                  <c:v>FH UHF</c:v>
                </c:pt>
                <c:pt idx="3">
                  <c:v>HF</c:v>
                </c:pt>
                <c:pt idx="4">
                  <c:v>UHF</c:v>
                </c:pt>
                <c:pt idx="5">
                  <c:v>GPS</c:v>
                </c:pt>
                <c:pt idx="6">
                  <c:v>DGPS</c:v>
                </c:pt>
                <c:pt idx="7">
                  <c:v>GPS/GSM</c:v>
                </c:pt>
                <c:pt idx="8">
                  <c:v>VSAT</c:v>
                </c:pt>
                <c:pt idx="9">
                  <c:v>RLAN</c:v>
                </c:pt>
                <c:pt idx="10">
                  <c:v>P-MP (point multipoint)</c:v>
                </c:pt>
                <c:pt idx="11">
                  <c:v>WLL</c:v>
                </c:pt>
                <c:pt idx="12">
                  <c:v>WIFI</c:v>
                </c:pt>
                <c:pt idx="13">
                  <c:v>SRD (short remote Device)</c:v>
                </c:pt>
                <c:pt idx="14">
                  <c:v>sans assignation de fréquence</c:v>
                </c:pt>
              </c:strCache>
            </c:strRef>
          </c:cat>
          <c:val>
            <c:numRef>
              <c:f>Feuil1!$C$3:$C$17</c:f>
              <c:numCache>
                <c:formatCode>0%</c:formatCode>
                <c:ptCount val="15"/>
                <c:pt idx="0">
                  <c:v>0.26697736351531298</c:v>
                </c:pt>
                <c:pt idx="1">
                  <c:v>3.2623169107856252E-2</c:v>
                </c:pt>
                <c:pt idx="2">
                  <c:v>6.6577896138482419E-4</c:v>
                </c:pt>
                <c:pt idx="3">
                  <c:v>5.9254327563249012E-2</c:v>
                </c:pt>
                <c:pt idx="4">
                  <c:v>0.33688415446072173</c:v>
                </c:pt>
                <c:pt idx="5">
                  <c:v>8.7217043941411512E-2</c:v>
                </c:pt>
                <c:pt idx="6">
                  <c:v>5.3262316910786089E-2</c:v>
                </c:pt>
                <c:pt idx="7">
                  <c:v>3.1957390146471656E-2</c:v>
                </c:pt>
                <c:pt idx="8">
                  <c:v>0.11451398135819017</c:v>
                </c:pt>
                <c:pt idx="9">
                  <c:v>1.9973368841544607E-3</c:v>
                </c:pt>
                <c:pt idx="10">
                  <c:v>5.3262316910786178E-3</c:v>
                </c:pt>
                <c:pt idx="11">
                  <c:v>4.6604527296937506E-3</c:v>
                </c:pt>
                <c:pt idx="12">
                  <c:v>3.3288948069241358E-3</c:v>
                </c:pt>
                <c:pt idx="13">
                  <c:v>6.6577896138482419E-4</c:v>
                </c:pt>
                <c:pt idx="14">
                  <c:v>6.6577896138482419E-4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3828770103758767"/>
          <c:y val="2.8854211982625326E-2"/>
          <c:w val="0.26171229896241238"/>
          <c:h val="0.91750448282943831"/>
        </c:manualLayout>
      </c:layout>
      <c:txPr>
        <a:bodyPr/>
        <a:lstStyle/>
        <a:p>
          <a:pPr>
            <a:defRPr sz="1400" b="1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473942747019212E-2"/>
          <c:y val="0.17274377131170174"/>
          <c:w val="0.83736747381802279"/>
          <c:h val="0.7236141254527112"/>
        </c:manualLayout>
      </c:layout>
      <c:pie3DChart>
        <c:varyColors val="1"/>
        <c:ser>
          <c:idx val="0"/>
          <c:order val="0"/>
          <c:explosion val="26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Percent val="1"/>
          </c:dLbls>
          <c:cat>
            <c:strRef>
              <c:f>Feuil7!$A$1:$B$1</c:f>
              <c:strCache>
                <c:ptCount val="2"/>
                <c:pt idx="0">
                  <c:v>Equipements terminaux de télécommunications</c:v>
                </c:pt>
                <c:pt idx="1">
                  <c:v>Installations radioélectriques</c:v>
                </c:pt>
              </c:strCache>
            </c:strRef>
          </c:cat>
          <c:val>
            <c:numRef>
              <c:f>Feuil7!$A$2:$B$2</c:f>
              <c:numCache>
                <c:formatCode>General</c:formatCode>
                <c:ptCount val="2"/>
                <c:pt idx="0">
                  <c:v>157</c:v>
                </c:pt>
                <c:pt idx="1">
                  <c:v>231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7727756256394261"/>
          <c:y val="5.0752421911386382E-2"/>
          <c:w val="0.65501259892428243"/>
          <c:h val="0.20956499688655514"/>
        </c:manualLayout>
      </c:layout>
      <c:txPr>
        <a:bodyPr/>
        <a:lstStyle/>
        <a:p>
          <a:pPr>
            <a:defRPr sz="2000" b="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32348613438417"/>
          <c:w val="1"/>
          <c:h val="0.8079364031475827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</c:v>
                </c:pt>
              </c:strCache>
            </c:strRef>
          </c:tx>
          <c:explosion val="9"/>
          <c:dLbls>
            <c:dLbl>
              <c:idx val="2"/>
              <c:layout>
                <c:manualLayout>
                  <c:x val="-4.493631310792099E-2"/>
                  <c:y val="5.3629180257481011E-3"/>
                </c:manualLayout>
              </c:layout>
              <c:showPercent val="1"/>
            </c:dLbl>
            <c:dLbl>
              <c:idx val="6"/>
              <c:layout>
                <c:manualLayout>
                  <c:x val="1.9038520920179121E-3"/>
                  <c:y val="6.6632040388091424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  <c:showLeaderLines val="1"/>
          </c:dLbls>
          <c:cat>
            <c:strRef>
              <c:f>Feuil1!$A$2:$A$9</c:f>
              <c:strCache>
                <c:ptCount val="8"/>
                <c:pt idx="0">
                  <c:v>Téléphones analogiques</c:v>
                </c:pt>
                <c:pt idx="1">
                  <c:v>Modems XDSL &amp; Analogique</c:v>
                </c:pt>
                <c:pt idx="2">
                  <c:v>Télécopieurs</c:v>
                </c:pt>
                <c:pt idx="3">
                  <c:v>Téléphones numériques</c:v>
                </c:pt>
                <c:pt idx="4">
                  <c:v>Téléphones IP</c:v>
                </c:pt>
                <c:pt idx="5">
                  <c:v>Autocommutateurs (PABX)</c:v>
                </c:pt>
                <c:pt idx="6">
                  <c:v>Multiplexeur</c:v>
                </c:pt>
                <c:pt idx="7">
                  <c:v>Terminal de payement Electronique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18</c:v>
                </c:pt>
                <c:pt idx="1">
                  <c:v>17</c:v>
                </c:pt>
                <c:pt idx="2">
                  <c:v>7</c:v>
                </c:pt>
                <c:pt idx="3">
                  <c:v>26</c:v>
                </c:pt>
                <c:pt idx="4">
                  <c:v>53</c:v>
                </c:pt>
                <c:pt idx="5">
                  <c:v>32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8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  <c:showLeaderLines val="1"/>
          </c:dLbls>
          <c:cat>
            <c:strRef>
              <c:f>Feuil8!$A$3:$A$9</c:f>
              <c:strCache>
                <c:ptCount val="7"/>
                <c:pt idx="0">
                  <c:v>Terminaux GSM</c:v>
                </c:pt>
                <c:pt idx="1">
                  <c:v>Terminaux DECT</c:v>
                </c:pt>
                <c:pt idx="2">
                  <c:v>Equipement Bluetooth</c:v>
                </c:pt>
                <c:pt idx="3">
                  <c:v>Equipement Wi-Fi</c:v>
                </c:pt>
                <c:pt idx="4">
                  <c:v>Modem GPRS / EDGE</c:v>
                </c:pt>
                <c:pt idx="5">
                  <c:v>Modem Satellitaire</c:v>
                </c:pt>
                <c:pt idx="6">
                  <c:v>Télécopieur GSM</c:v>
                </c:pt>
              </c:strCache>
            </c:strRef>
          </c:cat>
          <c:val>
            <c:numRef>
              <c:f>Feuil8!$B$3:$B$9</c:f>
              <c:numCache>
                <c:formatCode>General</c:formatCode>
                <c:ptCount val="7"/>
                <c:pt idx="0">
                  <c:v>191</c:v>
                </c:pt>
                <c:pt idx="1">
                  <c:v>16</c:v>
                </c:pt>
                <c:pt idx="2">
                  <c:v>6</c:v>
                </c:pt>
                <c:pt idx="3">
                  <c:v>13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600">
              <a:latin typeface="Palatino Linotype" pitchFamily="18" charset="0"/>
            </a:defRPr>
          </a:pPr>
          <a:endParaRPr lang="fr-FR"/>
        </a:p>
      </c:txPr>
    </c:legend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Palatino Linotype" pitchFamily="18" charset="0"/>
              </a:rPr>
              <a:t>Mesures</a:t>
            </a:r>
            <a:endParaRPr lang="en-US" dirty="0">
              <a:latin typeface="Palatino Linotype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Feuil1!$B$25</c:f>
              <c:strCache>
                <c:ptCount val="1"/>
                <c:pt idx="0">
                  <c:v>Mesures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</c:dLbls>
          <c:cat>
            <c:strRef>
              <c:f>Feuil1!$A$26:$A$29</c:f>
              <c:strCache>
                <c:ptCount val="4"/>
                <c:pt idx="0">
                  <c:v>Brouillage</c:v>
                </c:pt>
                <c:pt idx="1">
                  <c:v>Contrôle QoS</c:v>
                </c:pt>
                <c:pt idx="2">
                  <c:v>Audit 3.5 et 5 GHZ</c:v>
                </c:pt>
                <c:pt idx="3">
                  <c:v>Autres</c:v>
                </c:pt>
              </c:strCache>
            </c:strRef>
          </c:cat>
          <c:val>
            <c:numRef>
              <c:f>Feuil1!$B$26:$B$29</c:f>
              <c:numCache>
                <c:formatCode>0%</c:formatCode>
                <c:ptCount val="4"/>
                <c:pt idx="0">
                  <c:v>0.125</c:v>
                </c:pt>
                <c:pt idx="1">
                  <c:v>0.62500000000000366</c:v>
                </c:pt>
                <c:pt idx="2">
                  <c:v>0.15625000000000044</c:v>
                </c:pt>
                <c:pt idx="3">
                  <c:v>9.375000000000086E-2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/>
            </a:pPr>
            <a:r>
              <a:rPr lang="fr-FR" dirty="0">
                <a:latin typeface="Palatino Linotype" pitchFamily="18" charset="0"/>
              </a:rPr>
              <a:t>Plaintes en Brouillage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8.1380276766005483E-2"/>
          <c:w val="0.81320067443149902"/>
          <c:h val="0.9180790218131466"/>
        </c:manualLayout>
      </c:layout>
      <c:pie3DChart>
        <c:varyColors val="1"/>
        <c:ser>
          <c:idx val="0"/>
          <c:order val="0"/>
          <c:tx>
            <c:strRef>
              <c:f>Feuil1!$B$19</c:f>
              <c:strCache>
                <c:ptCount val="1"/>
                <c:pt idx="0">
                  <c:v>Plainte en Brouillage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Val val="1"/>
            <c:showLeaderLines val="1"/>
          </c:dLbls>
          <c:cat>
            <c:strRef>
              <c:f>Feuil1!$A$20:$A$21</c:f>
              <c:strCache>
                <c:ptCount val="2"/>
                <c:pt idx="0">
                  <c:v>Réseau WLL</c:v>
                </c:pt>
                <c:pt idx="1">
                  <c:v>Réseau GSM</c:v>
                </c:pt>
              </c:strCache>
            </c:strRef>
          </c:cat>
          <c:val>
            <c:numRef>
              <c:f>Feuil1!$B$20:$B$21</c:f>
              <c:numCache>
                <c:formatCode>0%</c:formatCode>
                <c:ptCount val="2"/>
                <c:pt idx="0">
                  <c:v>0.25</c:v>
                </c:pt>
                <c:pt idx="1">
                  <c:v>0.75000000000000366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DDE70-AC6F-46B3-B893-7243D0BDC245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CD2F922-FD1F-4946-A5B4-BBCDBBE78C5E}">
      <dgm:prSet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fr-FR" dirty="0">
              <a:latin typeface="Palatino Linotype" pitchFamily="18" charset="0"/>
            </a:rPr>
            <a:t>Attribution de numéros courts</a:t>
          </a:r>
          <a:endParaRPr lang="fr-FR" dirty="0"/>
        </a:p>
      </dgm:t>
    </dgm:pt>
    <dgm:pt modelId="{5A0FF253-4DF8-464E-89AE-BB6A92CFF1A0}" type="parTrans" cxnId="{38C63701-21D4-41D8-A526-E1AFCCA2D904}">
      <dgm:prSet/>
      <dgm:spPr/>
      <dgm:t>
        <a:bodyPr/>
        <a:lstStyle/>
        <a:p>
          <a:endParaRPr lang="fr-FR"/>
        </a:p>
      </dgm:t>
    </dgm:pt>
    <dgm:pt modelId="{6668056F-774A-4D73-8241-9AC816BAA2B7}" type="sibTrans" cxnId="{38C63701-21D4-41D8-A526-E1AFCCA2D904}">
      <dgm:prSet/>
      <dgm:spPr/>
      <dgm:t>
        <a:bodyPr/>
        <a:lstStyle/>
        <a:p>
          <a:endParaRPr lang="fr-FR"/>
        </a:p>
      </dgm:t>
    </dgm:pt>
    <dgm:pt modelId="{FB177AD4-EF77-439C-9F72-0781128F6D18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rtl="0"/>
          <a:r>
            <a:rPr lang="fr-FR" sz="1600" b="1" dirty="0">
              <a:latin typeface="Palatino Linotype" pitchFamily="18" charset="0"/>
            </a:rPr>
            <a:t>Format 10 chiffres</a:t>
          </a:r>
          <a:r>
            <a:rPr lang="fr-FR" sz="1600" dirty="0">
              <a:latin typeface="Palatino Linotype" pitchFamily="18" charset="0"/>
            </a:rPr>
            <a:t> aux opérateurs de téléphonie  Mobile et les opérateurs VSAT et VoIP</a:t>
          </a:r>
          <a:endParaRPr lang="fr-FR" sz="1600" dirty="0"/>
        </a:p>
      </dgm:t>
    </dgm:pt>
    <dgm:pt modelId="{9D20C918-6F44-4446-AE5A-7C3695EEDDE9}" type="parTrans" cxnId="{523CEA75-A6CE-44F0-81F2-453E51DDEBC0}">
      <dgm:prSet/>
      <dgm:spPr/>
      <dgm:t>
        <a:bodyPr/>
        <a:lstStyle/>
        <a:p>
          <a:endParaRPr lang="fr-FR"/>
        </a:p>
      </dgm:t>
    </dgm:pt>
    <dgm:pt modelId="{C69CD7A0-094B-4D6B-BED4-76DEEAFC7C10}" type="sibTrans" cxnId="{523CEA75-A6CE-44F0-81F2-453E51DDEBC0}">
      <dgm:prSet/>
      <dgm:spPr/>
      <dgm:t>
        <a:bodyPr/>
        <a:lstStyle/>
        <a:p>
          <a:endParaRPr lang="fr-FR"/>
        </a:p>
      </dgm:t>
    </dgm:pt>
    <dgm:pt modelId="{8429FC90-3C16-4829-877B-F39B6BAF5D89}">
      <dgm:prSet custT="1"/>
      <dgm:spPr>
        <a:solidFill>
          <a:schemeClr val="accent6">
            <a:lumMod val="75000"/>
            <a:alpha val="90000"/>
          </a:schemeClr>
        </a:solid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fr-FR" sz="1800" b="1" dirty="0">
              <a:latin typeface="Palatino Linotype" pitchFamily="18" charset="0"/>
            </a:rPr>
            <a:t>111 numéros à 4 chiffres</a:t>
          </a:r>
          <a:endParaRPr lang="fr-FR" sz="1800" b="1" dirty="0"/>
        </a:p>
      </dgm:t>
    </dgm:pt>
    <dgm:pt modelId="{12BB4309-2910-43C9-98D0-53009DC007FB}" type="parTrans" cxnId="{C457170E-6233-40BC-8590-406AEC639173}">
      <dgm:prSet/>
      <dgm:spPr/>
      <dgm:t>
        <a:bodyPr/>
        <a:lstStyle/>
        <a:p>
          <a:endParaRPr lang="fr-FR"/>
        </a:p>
      </dgm:t>
    </dgm:pt>
    <dgm:pt modelId="{DAF96316-F7CA-4BCA-8DD3-D6517B384371}" type="sibTrans" cxnId="{C457170E-6233-40BC-8590-406AEC639173}">
      <dgm:prSet/>
      <dgm:spPr/>
      <dgm:t>
        <a:bodyPr/>
        <a:lstStyle/>
        <a:p>
          <a:endParaRPr lang="fr-FR"/>
        </a:p>
      </dgm:t>
    </dgm:pt>
    <dgm:pt modelId="{37D3B282-64F1-4A66-9DF2-7132ED378851}">
      <dgm:prSet/>
      <dgm:spPr/>
      <dgm:t>
        <a:bodyPr/>
        <a:lstStyle/>
        <a:p>
          <a:pPr rtl="0"/>
          <a:r>
            <a:rPr lang="fr-FR" dirty="0">
              <a:latin typeface="Palatino Linotype" pitchFamily="18" charset="0"/>
            </a:rPr>
            <a:t>Attribution des blocs de numéros</a:t>
          </a:r>
        </a:p>
      </dgm:t>
    </dgm:pt>
    <dgm:pt modelId="{AB2D97A6-3156-4B8A-8977-37FEE5FD590D}" type="sibTrans" cxnId="{8A48A069-9377-446A-AD4A-D55589A4BF51}">
      <dgm:prSet/>
      <dgm:spPr/>
      <dgm:t>
        <a:bodyPr/>
        <a:lstStyle/>
        <a:p>
          <a:endParaRPr lang="fr-FR"/>
        </a:p>
      </dgm:t>
    </dgm:pt>
    <dgm:pt modelId="{594B986E-FDD7-4847-A813-A487388F1525}" type="parTrans" cxnId="{8A48A069-9377-446A-AD4A-D55589A4BF51}">
      <dgm:prSet/>
      <dgm:spPr/>
      <dgm:t>
        <a:bodyPr/>
        <a:lstStyle/>
        <a:p>
          <a:endParaRPr lang="fr-FR"/>
        </a:p>
      </dgm:t>
    </dgm:pt>
    <dgm:pt modelId="{DEC5AA2C-940B-47B4-9083-D589EF808DF5}">
      <dgm:prSet custT="1"/>
      <dgm:spPr>
        <a:solidFill>
          <a:schemeClr val="accent6">
            <a:lumMod val="75000"/>
            <a:alpha val="90000"/>
          </a:schemeClr>
        </a:solid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fr-FR" sz="1800" b="1" dirty="0">
              <a:latin typeface="Palatino Linotype" pitchFamily="18" charset="0"/>
            </a:rPr>
            <a:t>51 numéros à 5 chiffres </a:t>
          </a:r>
          <a:r>
            <a:rPr lang="fr-FR" sz="1800" dirty="0">
              <a:latin typeface="Palatino Linotype" pitchFamily="18" charset="0"/>
            </a:rPr>
            <a:t>pour les  SMS</a:t>
          </a:r>
          <a:endParaRPr lang="fr-FR" sz="1800" dirty="0"/>
        </a:p>
      </dgm:t>
    </dgm:pt>
    <dgm:pt modelId="{2AD71113-9564-4F3D-9ABB-A3820FD63CB4}" type="parTrans" cxnId="{31D1FF25-34DF-4574-87AF-56B592C598BE}">
      <dgm:prSet/>
      <dgm:spPr/>
      <dgm:t>
        <a:bodyPr/>
        <a:lstStyle/>
        <a:p>
          <a:endParaRPr lang="fr-FR"/>
        </a:p>
      </dgm:t>
    </dgm:pt>
    <dgm:pt modelId="{C6AF243A-DF0E-4046-BBC2-B91F856090AC}" type="sibTrans" cxnId="{31D1FF25-34DF-4574-87AF-56B592C598BE}">
      <dgm:prSet/>
      <dgm:spPr/>
      <dgm:t>
        <a:bodyPr/>
        <a:lstStyle/>
        <a:p>
          <a:endParaRPr lang="fr-FR"/>
        </a:p>
      </dgm:t>
    </dgm:pt>
    <dgm:pt modelId="{48716D33-5D59-479B-A5B1-B2454936C763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rtl="0"/>
          <a:r>
            <a:rPr lang="fr-FR" sz="1600" b="1" dirty="0">
              <a:latin typeface="Palatino Linotype" pitchFamily="18" charset="0"/>
            </a:rPr>
            <a:t>Le format de la téléphonie Fixe reste à 9 chiffres</a:t>
          </a:r>
        </a:p>
      </dgm:t>
    </dgm:pt>
    <dgm:pt modelId="{314B0E52-3641-47B4-A389-6C12A39BD347}" type="parTrans" cxnId="{51A6A4C1-1D1E-42F5-8312-55E1BC9DBDFF}">
      <dgm:prSet/>
      <dgm:spPr/>
      <dgm:t>
        <a:bodyPr/>
        <a:lstStyle/>
        <a:p>
          <a:endParaRPr lang="fr-FR"/>
        </a:p>
      </dgm:t>
    </dgm:pt>
    <dgm:pt modelId="{81D7BFD8-E1F9-4022-AB9F-63C61B733DEF}" type="sibTrans" cxnId="{51A6A4C1-1D1E-42F5-8312-55E1BC9DBDFF}">
      <dgm:prSet/>
      <dgm:spPr/>
      <dgm:t>
        <a:bodyPr/>
        <a:lstStyle/>
        <a:p>
          <a:endParaRPr lang="fr-FR"/>
        </a:p>
      </dgm:t>
    </dgm:pt>
    <dgm:pt modelId="{2AFD6C15-5252-482C-9A05-E373A6E9CA9C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rtl="0"/>
          <a:endParaRPr lang="fr-FR" sz="1500" dirty="0"/>
        </a:p>
      </dgm:t>
    </dgm:pt>
    <dgm:pt modelId="{05DB5244-E6FD-4995-8315-B00E1F4B03A6}" type="parTrans" cxnId="{7B1130E6-F200-4C3B-B2EE-9004167DFEF5}">
      <dgm:prSet/>
      <dgm:spPr/>
      <dgm:t>
        <a:bodyPr/>
        <a:lstStyle/>
        <a:p>
          <a:endParaRPr lang="fr-FR"/>
        </a:p>
      </dgm:t>
    </dgm:pt>
    <dgm:pt modelId="{A8B6268B-7A4E-4D6B-81B4-E712B545FD94}" type="sibTrans" cxnId="{7B1130E6-F200-4C3B-B2EE-9004167DFEF5}">
      <dgm:prSet/>
      <dgm:spPr/>
      <dgm:t>
        <a:bodyPr/>
        <a:lstStyle/>
        <a:p>
          <a:endParaRPr lang="fr-FR"/>
        </a:p>
      </dgm:t>
    </dgm:pt>
    <dgm:pt modelId="{87455964-04AE-443F-9EC9-28A6114F3AA4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rtl="0"/>
          <a:endParaRPr lang="fr-FR" sz="1500" dirty="0"/>
        </a:p>
      </dgm:t>
    </dgm:pt>
    <dgm:pt modelId="{79E61E5D-92DC-4BE9-AE2E-E61B23DCA1B4}" type="parTrans" cxnId="{A6495006-5873-498B-BFA0-EA339C085439}">
      <dgm:prSet/>
      <dgm:spPr/>
      <dgm:t>
        <a:bodyPr/>
        <a:lstStyle/>
        <a:p>
          <a:endParaRPr lang="fr-FR"/>
        </a:p>
      </dgm:t>
    </dgm:pt>
    <dgm:pt modelId="{C1A8ED08-2B6C-418B-88EA-AA1364F23199}" type="sibTrans" cxnId="{A6495006-5873-498B-BFA0-EA339C085439}">
      <dgm:prSet/>
      <dgm:spPr/>
      <dgm:t>
        <a:bodyPr/>
        <a:lstStyle/>
        <a:p>
          <a:endParaRPr lang="fr-FR"/>
        </a:p>
      </dgm:t>
    </dgm:pt>
    <dgm:pt modelId="{961A13BC-684D-4C91-A20E-197AD8245B8A}">
      <dgm:prSet custT="1"/>
      <dgm:spPr>
        <a:solidFill>
          <a:schemeClr val="accent6">
            <a:lumMod val="75000"/>
            <a:alpha val="90000"/>
          </a:schemeClr>
        </a:solid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endParaRPr lang="fr-FR" sz="1800" b="1" dirty="0"/>
        </a:p>
      </dgm:t>
    </dgm:pt>
    <dgm:pt modelId="{BE53BF3F-500F-47F2-AEFA-99D3914E1BDF}" type="parTrans" cxnId="{59C7E31E-DD55-4F0F-8491-7DEF547F48DC}">
      <dgm:prSet/>
      <dgm:spPr/>
      <dgm:t>
        <a:bodyPr/>
        <a:lstStyle/>
        <a:p>
          <a:endParaRPr lang="fr-FR"/>
        </a:p>
      </dgm:t>
    </dgm:pt>
    <dgm:pt modelId="{99CD684F-6576-4038-85FC-4556B8189A2C}" type="sibTrans" cxnId="{59C7E31E-DD55-4F0F-8491-7DEF547F48DC}">
      <dgm:prSet/>
      <dgm:spPr/>
      <dgm:t>
        <a:bodyPr/>
        <a:lstStyle/>
        <a:p>
          <a:endParaRPr lang="fr-FR"/>
        </a:p>
      </dgm:t>
    </dgm:pt>
    <dgm:pt modelId="{FF517498-4B54-46CF-BDCD-71C86CDDAC21}" type="pres">
      <dgm:prSet presAssocID="{BE4DDE70-AC6F-46B3-B893-7243D0BDC24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0574C0F-6949-4AF8-B7B5-2D0347AB1FFC}" type="pres">
      <dgm:prSet presAssocID="{37D3B282-64F1-4A66-9DF2-7132ED378851}" presName="linNode" presStyleCnt="0"/>
      <dgm:spPr/>
    </dgm:pt>
    <dgm:pt modelId="{30FCCD4E-8055-4860-8279-535366A53C22}" type="pres">
      <dgm:prSet presAssocID="{37D3B282-64F1-4A66-9DF2-7132ED378851}" presName="parentShp" presStyleLbl="node1" presStyleIdx="0" presStyleCnt="2" custLinFactNeighborY="-335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D5E345-A54C-48C9-8164-FC4E04D29ED0}" type="pres">
      <dgm:prSet presAssocID="{37D3B282-64F1-4A66-9DF2-7132ED378851}" presName="childShp" presStyleLbl="bgAccFollowNode1" presStyleIdx="0" presStyleCnt="2" custScaleY="993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1F5CFC-1159-4BD3-A07D-3C75185C61E7}" type="pres">
      <dgm:prSet presAssocID="{AB2D97A6-3156-4B8A-8977-37FEE5FD590D}" presName="spacing" presStyleCnt="0"/>
      <dgm:spPr/>
    </dgm:pt>
    <dgm:pt modelId="{7F6281B7-9C68-41A2-BDD0-8B081802BD8B}" type="pres">
      <dgm:prSet presAssocID="{ACD2F922-FD1F-4946-A5B4-BBCDBBE78C5E}" presName="linNode" presStyleCnt="0"/>
      <dgm:spPr/>
    </dgm:pt>
    <dgm:pt modelId="{A02ED4F8-EEED-4251-8CC9-AE8DB9B59F95}" type="pres">
      <dgm:prSet presAssocID="{ACD2F922-FD1F-4946-A5B4-BBCDBBE78C5E}" presName="parentShp" presStyleLbl="node1" presStyleIdx="1" presStyleCnt="2" custLinFactNeighborX="-2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3CA288-9172-4CEB-99FA-A56F3B769CBB}" type="pres">
      <dgm:prSet presAssocID="{ACD2F922-FD1F-4946-A5B4-BBCDBBE78C5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AABBB2-C057-4E9B-AEC5-556712111E38}" type="presOf" srcId="{BE4DDE70-AC6F-46B3-B893-7243D0BDC245}" destId="{FF517498-4B54-46CF-BDCD-71C86CDDAC21}" srcOrd="0" destOrd="0" presId="urn:microsoft.com/office/officeart/2005/8/layout/vList6"/>
    <dgm:cxn modelId="{A6495006-5873-498B-BFA0-EA339C085439}" srcId="{37D3B282-64F1-4A66-9DF2-7132ED378851}" destId="{87455964-04AE-443F-9EC9-28A6114F3AA4}" srcOrd="0" destOrd="0" parTransId="{79E61E5D-92DC-4BE9-AE2E-E61B23DCA1B4}" sibTransId="{C1A8ED08-2B6C-418B-88EA-AA1364F23199}"/>
    <dgm:cxn modelId="{31D1FF25-34DF-4574-87AF-56B592C598BE}" srcId="{ACD2F922-FD1F-4946-A5B4-BBCDBBE78C5E}" destId="{DEC5AA2C-940B-47B4-9083-D589EF808DF5}" srcOrd="2" destOrd="0" parTransId="{2AD71113-9564-4F3D-9ABB-A3820FD63CB4}" sibTransId="{C6AF243A-DF0E-4046-BBC2-B91F856090AC}"/>
    <dgm:cxn modelId="{6AD0A559-62B8-4DCB-BF8B-04669726B067}" type="presOf" srcId="{2AFD6C15-5252-482C-9A05-E373A6E9CA9C}" destId="{39D5E345-A54C-48C9-8164-FC4E04D29ED0}" srcOrd="0" destOrd="3" presId="urn:microsoft.com/office/officeart/2005/8/layout/vList6"/>
    <dgm:cxn modelId="{59C7E31E-DD55-4F0F-8491-7DEF547F48DC}" srcId="{ACD2F922-FD1F-4946-A5B4-BBCDBBE78C5E}" destId="{961A13BC-684D-4C91-A20E-197AD8245B8A}" srcOrd="0" destOrd="0" parTransId="{BE53BF3F-500F-47F2-AEFA-99D3914E1BDF}" sibTransId="{99CD684F-6576-4038-85FC-4556B8189A2C}"/>
    <dgm:cxn modelId="{7B1130E6-F200-4C3B-B2EE-9004167DFEF5}" srcId="{37D3B282-64F1-4A66-9DF2-7132ED378851}" destId="{2AFD6C15-5252-482C-9A05-E373A6E9CA9C}" srcOrd="3" destOrd="0" parTransId="{05DB5244-E6FD-4995-8315-B00E1F4B03A6}" sibTransId="{A8B6268B-7A4E-4D6B-81B4-E712B545FD94}"/>
    <dgm:cxn modelId="{523CEA75-A6CE-44F0-81F2-453E51DDEBC0}" srcId="{37D3B282-64F1-4A66-9DF2-7132ED378851}" destId="{FB177AD4-EF77-439C-9F72-0781128F6D18}" srcOrd="1" destOrd="0" parTransId="{9D20C918-6F44-4446-AE5A-7C3695EEDDE9}" sibTransId="{C69CD7A0-094B-4D6B-BED4-76DEEAFC7C10}"/>
    <dgm:cxn modelId="{38C63701-21D4-41D8-A526-E1AFCCA2D904}" srcId="{BE4DDE70-AC6F-46B3-B893-7243D0BDC245}" destId="{ACD2F922-FD1F-4946-A5B4-BBCDBBE78C5E}" srcOrd="1" destOrd="0" parTransId="{5A0FF253-4DF8-464E-89AE-BB6A92CFF1A0}" sibTransId="{6668056F-774A-4D73-8241-9AC816BAA2B7}"/>
    <dgm:cxn modelId="{EED9648C-0627-412A-BDAE-593EC250A396}" type="presOf" srcId="{8429FC90-3C16-4829-877B-F39B6BAF5D89}" destId="{3C3CA288-9172-4CEB-99FA-A56F3B769CBB}" srcOrd="0" destOrd="1" presId="urn:microsoft.com/office/officeart/2005/8/layout/vList6"/>
    <dgm:cxn modelId="{00BE9C86-ADCF-4044-970C-41635AC1E59C}" type="presOf" srcId="{DEC5AA2C-940B-47B4-9083-D589EF808DF5}" destId="{3C3CA288-9172-4CEB-99FA-A56F3B769CBB}" srcOrd="0" destOrd="2" presId="urn:microsoft.com/office/officeart/2005/8/layout/vList6"/>
    <dgm:cxn modelId="{8A48A069-9377-446A-AD4A-D55589A4BF51}" srcId="{BE4DDE70-AC6F-46B3-B893-7243D0BDC245}" destId="{37D3B282-64F1-4A66-9DF2-7132ED378851}" srcOrd="0" destOrd="0" parTransId="{594B986E-FDD7-4847-A813-A487388F1525}" sibTransId="{AB2D97A6-3156-4B8A-8977-37FEE5FD590D}"/>
    <dgm:cxn modelId="{C457170E-6233-40BC-8590-406AEC639173}" srcId="{ACD2F922-FD1F-4946-A5B4-BBCDBBE78C5E}" destId="{8429FC90-3C16-4829-877B-F39B6BAF5D89}" srcOrd="1" destOrd="0" parTransId="{12BB4309-2910-43C9-98D0-53009DC007FB}" sibTransId="{DAF96316-F7CA-4BCA-8DD3-D6517B384371}"/>
    <dgm:cxn modelId="{A6708E80-6C26-4A1E-BCFC-39DFB915FCBD}" type="presOf" srcId="{37D3B282-64F1-4A66-9DF2-7132ED378851}" destId="{30FCCD4E-8055-4860-8279-535366A53C22}" srcOrd="0" destOrd="0" presId="urn:microsoft.com/office/officeart/2005/8/layout/vList6"/>
    <dgm:cxn modelId="{51A6A4C1-1D1E-42F5-8312-55E1BC9DBDFF}" srcId="{37D3B282-64F1-4A66-9DF2-7132ED378851}" destId="{48716D33-5D59-479B-A5B1-B2454936C763}" srcOrd="2" destOrd="0" parTransId="{314B0E52-3641-47B4-A389-6C12A39BD347}" sibTransId="{81D7BFD8-E1F9-4022-AB9F-63C61B733DEF}"/>
    <dgm:cxn modelId="{D974560B-2290-413B-ACCC-E23E3DD0BCC3}" type="presOf" srcId="{961A13BC-684D-4C91-A20E-197AD8245B8A}" destId="{3C3CA288-9172-4CEB-99FA-A56F3B769CBB}" srcOrd="0" destOrd="0" presId="urn:microsoft.com/office/officeart/2005/8/layout/vList6"/>
    <dgm:cxn modelId="{858F2544-297C-4B9D-B4AC-FA5CC92E0DBC}" type="presOf" srcId="{48716D33-5D59-479B-A5B1-B2454936C763}" destId="{39D5E345-A54C-48C9-8164-FC4E04D29ED0}" srcOrd="0" destOrd="2" presId="urn:microsoft.com/office/officeart/2005/8/layout/vList6"/>
    <dgm:cxn modelId="{74055CE1-3EDD-4017-8E7D-3A859A1B5BDC}" type="presOf" srcId="{FB177AD4-EF77-439C-9F72-0781128F6D18}" destId="{39D5E345-A54C-48C9-8164-FC4E04D29ED0}" srcOrd="0" destOrd="1" presId="urn:microsoft.com/office/officeart/2005/8/layout/vList6"/>
    <dgm:cxn modelId="{220E26C5-B5A1-4725-A4C4-29E2C00BCBA7}" type="presOf" srcId="{ACD2F922-FD1F-4946-A5B4-BBCDBBE78C5E}" destId="{A02ED4F8-EEED-4251-8CC9-AE8DB9B59F95}" srcOrd="0" destOrd="0" presId="urn:microsoft.com/office/officeart/2005/8/layout/vList6"/>
    <dgm:cxn modelId="{A90F2EB0-39FB-44F1-A34E-ED31377350F1}" type="presOf" srcId="{87455964-04AE-443F-9EC9-28A6114F3AA4}" destId="{39D5E345-A54C-48C9-8164-FC4E04D29ED0}" srcOrd="0" destOrd="0" presId="urn:microsoft.com/office/officeart/2005/8/layout/vList6"/>
    <dgm:cxn modelId="{220F4F40-950B-4C8B-9D30-D1933A79E1DD}" type="presParOf" srcId="{FF517498-4B54-46CF-BDCD-71C86CDDAC21}" destId="{90574C0F-6949-4AF8-B7B5-2D0347AB1FFC}" srcOrd="0" destOrd="0" presId="urn:microsoft.com/office/officeart/2005/8/layout/vList6"/>
    <dgm:cxn modelId="{CDA3BE9C-0847-4581-8A71-B3EDD88D9D7A}" type="presParOf" srcId="{90574C0F-6949-4AF8-B7B5-2D0347AB1FFC}" destId="{30FCCD4E-8055-4860-8279-535366A53C22}" srcOrd="0" destOrd="0" presId="urn:microsoft.com/office/officeart/2005/8/layout/vList6"/>
    <dgm:cxn modelId="{90D96CA1-09C3-40D0-BD4A-0B8E149E8723}" type="presParOf" srcId="{90574C0F-6949-4AF8-B7B5-2D0347AB1FFC}" destId="{39D5E345-A54C-48C9-8164-FC4E04D29ED0}" srcOrd="1" destOrd="0" presId="urn:microsoft.com/office/officeart/2005/8/layout/vList6"/>
    <dgm:cxn modelId="{D7FDE4B0-4176-41D3-AD60-D1E6988D235A}" type="presParOf" srcId="{FF517498-4B54-46CF-BDCD-71C86CDDAC21}" destId="{D91F5CFC-1159-4BD3-A07D-3C75185C61E7}" srcOrd="1" destOrd="0" presId="urn:microsoft.com/office/officeart/2005/8/layout/vList6"/>
    <dgm:cxn modelId="{ABC4F387-4FFF-4F17-A736-48E07354770E}" type="presParOf" srcId="{FF517498-4B54-46CF-BDCD-71C86CDDAC21}" destId="{7F6281B7-9C68-41A2-BDD0-8B081802BD8B}" srcOrd="2" destOrd="0" presId="urn:microsoft.com/office/officeart/2005/8/layout/vList6"/>
    <dgm:cxn modelId="{99EABF69-6AF9-4DF0-86AA-7EB0C637BB83}" type="presParOf" srcId="{7F6281B7-9C68-41A2-BDD0-8B081802BD8B}" destId="{A02ED4F8-EEED-4251-8CC9-AE8DB9B59F95}" srcOrd="0" destOrd="0" presId="urn:microsoft.com/office/officeart/2005/8/layout/vList6"/>
    <dgm:cxn modelId="{85DF000F-9389-4051-B0D4-15D5C480C473}" type="presParOf" srcId="{7F6281B7-9C68-41A2-BDD0-8B081802BD8B}" destId="{3C3CA288-9172-4CEB-99FA-A56F3B769CBB}" srcOrd="1" destOrd="0" presId="urn:microsoft.com/office/officeart/2005/8/layout/vList6"/>
  </dgm:cxnLst>
  <dgm:bg/>
  <dgm:whole>
    <a:effectLst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D5E345-A54C-48C9-8164-FC4E04D29ED0}">
      <dsp:nvSpPr>
        <dsp:cNvPr id="0" name=""/>
        <dsp:cNvSpPr/>
      </dsp:nvSpPr>
      <dsp:spPr>
        <a:xfrm>
          <a:off x="3537499" y="5729"/>
          <a:ext cx="5306249" cy="16592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75000"/>
            <a:alpha val="90000"/>
          </a:schemeClr>
        </a:solidFill>
        <a:ln w="425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latin typeface="Palatino Linotype" pitchFamily="18" charset="0"/>
            </a:rPr>
            <a:t>Format 10 chiffres</a:t>
          </a:r>
          <a:r>
            <a:rPr lang="fr-FR" sz="1600" kern="1200" dirty="0" smtClean="0">
              <a:latin typeface="Palatino Linotype" pitchFamily="18" charset="0"/>
            </a:rPr>
            <a:t> aux opérateurs de téléphonie  Mobile et les opérateurs VSAT et VoIP</a:t>
          </a:r>
          <a:endParaRPr lang="fr-F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latin typeface="Palatino Linotype" pitchFamily="18" charset="0"/>
            </a:rPr>
            <a:t>Le format de la téléphonie Fixe reste à 9 chiffres</a:t>
          </a:r>
          <a:endParaRPr lang="fr-FR" sz="1600" b="1" kern="1200" dirty="0">
            <a:latin typeface="Palatino Linotype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3537499" y="5729"/>
        <a:ext cx="5306249" cy="1659215"/>
      </dsp:txXfrm>
    </dsp:sp>
    <dsp:sp modelId="{30FCCD4E-8055-4860-8279-535366A53C22}">
      <dsp:nvSpPr>
        <dsp:cNvPr id="0" name=""/>
        <dsp:cNvSpPr/>
      </dsp:nvSpPr>
      <dsp:spPr>
        <a:xfrm>
          <a:off x="0" y="0"/>
          <a:ext cx="3537499" cy="16698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latin typeface="Palatino Linotype" pitchFamily="18" charset="0"/>
            </a:rPr>
            <a:t>Attribution des blocs de numéros</a:t>
          </a:r>
          <a:endParaRPr lang="fr-FR" sz="3100" kern="1200" dirty="0">
            <a:latin typeface="Palatino Linotype" pitchFamily="18" charset="0"/>
          </a:endParaRPr>
        </a:p>
      </dsp:txBody>
      <dsp:txXfrm>
        <a:off x="0" y="0"/>
        <a:ext cx="3537499" cy="1669818"/>
      </dsp:txXfrm>
    </dsp:sp>
    <dsp:sp modelId="{3C3CA288-9172-4CEB-99FA-A56F3B769CBB}">
      <dsp:nvSpPr>
        <dsp:cNvPr id="0" name=""/>
        <dsp:cNvSpPr/>
      </dsp:nvSpPr>
      <dsp:spPr>
        <a:xfrm>
          <a:off x="3537499" y="1837228"/>
          <a:ext cx="5306249" cy="16698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75000"/>
            <a:alpha val="90000"/>
          </a:schemeClr>
        </a:solidFill>
        <a:ln w="425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latin typeface="Palatino Linotype" pitchFamily="18" charset="0"/>
            </a:rPr>
            <a:t>111 numéros à 4 chiffres</a:t>
          </a:r>
          <a:endParaRPr lang="fr-F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latin typeface="Palatino Linotype" pitchFamily="18" charset="0"/>
            </a:rPr>
            <a:t>51 numéros à 5 chiffres </a:t>
          </a:r>
          <a:r>
            <a:rPr lang="fr-FR" sz="1800" kern="1200" dirty="0" smtClean="0">
              <a:latin typeface="Palatino Linotype" pitchFamily="18" charset="0"/>
            </a:rPr>
            <a:t>pour les  SMS</a:t>
          </a:r>
          <a:endParaRPr lang="fr-FR" sz="1800" kern="1200" dirty="0"/>
        </a:p>
      </dsp:txBody>
      <dsp:txXfrm>
        <a:off x="3537499" y="1837228"/>
        <a:ext cx="5306249" cy="1669818"/>
      </dsp:txXfrm>
    </dsp:sp>
    <dsp:sp modelId="{A02ED4F8-EEED-4251-8CC9-AE8DB9B59F95}">
      <dsp:nvSpPr>
        <dsp:cNvPr id="0" name=""/>
        <dsp:cNvSpPr/>
      </dsp:nvSpPr>
      <dsp:spPr>
        <a:xfrm>
          <a:off x="0" y="1837228"/>
          <a:ext cx="3537499" cy="16698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latin typeface="Palatino Linotype" pitchFamily="18" charset="0"/>
            </a:rPr>
            <a:t>Attribution de numéros courts</a:t>
          </a:r>
          <a:endParaRPr lang="fr-FR" sz="3100" kern="1200" dirty="0"/>
        </a:p>
      </dsp:txBody>
      <dsp:txXfrm>
        <a:off x="0" y="1837228"/>
        <a:ext cx="3537499" cy="1669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79425"/>
          </a:xfrm>
          <a:prstGeom prst="rect">
            <a:avLst/>
          </a:prstGeom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79425"/>
          </a:xfrm>
          <a:prstGeom prst="rect">
            <a:avLst/>
          </a:prstGeom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A8FE2-C334-4363-9FDF-D68DD58776CF}" type="datetime1">
              <a:rPr lang="en-US"/>
              <a:pPr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110" tIns="47055" rIns="94110" bIns="4705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554538"/>
            <a:ext cx="5505450" cy="4314825"/>
          </a:xfrm>
          <a:prstGeom prst="rect">
            <a:avLst/>
          </a:prstGeom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2982119" cy="479425"/>
          </a:xfrm>
          <a:prstGeom prst="rect">
            <a:avLst/>
          </a:prstGeom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107411"/>
            <a:ext cx="2982119" cy="479425"/>
          </a:xfrm>
          <a:prstGeom prst="rect">
            <a:avLst/>
          </a:prstGeom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48C9F6-3874-4625-AFC8-FA98C86BDFB9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C9F6-3874-4625-AFC8-FA98C86BDF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D48225-C494-455B-B5E5-440CD978BA27}" type="datetime1">
              <a:rPr lang="en-US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35B2483-263F-4346-991C-D1752169C27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846E9B-3D0B-4117-A855-F025B4539F47}" type="datetime1">
              <a:rPr lang="en-US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F73A57-B1FB-40C3-A805-012F949BA19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88996"/>
          </a:xfrm>
          <a:prstGeom prst="rect">
            <a:avLst/>
          </a:prstGeom>
        </p:spPr>
      </p:pic>
      <p:sp>
        <p:nvSpPr>
          <p:cNvPr id="24" name="Freeform 5960"/>
          <p:cNvSpPr>
            <a:spLocks noChangeAspect="1" noEditPoints="1"/>
          </p:cNvSpPr>
          <p:nvPr/>
        </p:nvSpPr>
        <p:spPr bwMode="auto">
          <a:xfrm>
            <a:off x="324485" y="1117600"/>
            <a:ext cx="6933565" cy="5045075"/>
          </a:xfrm>
          <a:custGeom>
            <a:avLst/>
            <a:gdLst>
              <a:gd name="T0" fmla="*/ 2933914 w 13744"/>
              <a:gd name="T1" fmla="*/ 652698 h 7946"/>
              <a:gd name="T2" fmla="*/ 3623574 w 13744"/>
              <a:gd name="T3" fmla="*/ 613333 h 7946"/>
              <a:gd name="T4" fmla="*/ 2992338 w 13744"/>
              <a:gd name="T5" fmla="*/ 64762 h 7946"/>
              <a:gd name="T6" fmla="*/ 2046119 w 13744"/>
              <a:gd name="T7" fmla="*/ 2601903 h 7946"/>
              <a:gd name="T8" fmla="*/ 2369992 w 13744"/>
              <a:gd name="T9" fmla="*/ 1886983 h 7946"/>
              <a:gd name="T10" fmla="*/ 2194720 w 13744"/>
              <a:gd name="T11" fmla="*/ 1325713 h 7946"/>
              <a:gd name="T12" fmla="*/ 998293 w 13744"/>
              <a:gd name="T13" fmla="*/ 697142 h 7946"/>
              <a:gd name="T14" fmla="*/ 723953 w 13744"/>
              <a:gd name="T15" fmla="*/ 1145396 h 7946"/>
              <a:gd name="T16" fmla="*/ 1983884 w 13744"/>
              <a:gd name="T17" fmla="*/ 2736506 h 7946"/>
              <a:gd name="T18" fmla="*/ 2422066 w 13744"/>
              <a:gd name="T19" fmla="*/ 4637456 h 7946"/>
              <a:gd name="T20" fmla="*/ 2709108 w 13744"/>
              <a:gd name="T21" fmla="*/ 4454599 h 7946"/>
              <a:gd name="T22" fmla="*/ 2109624 w 13744"/>
              <a:gd name="T23" fmla="*/ 1709205 h 7946"/>
              <a:gd name="T24" fmla="*/ 2512243 w 13744"/>
              <a:gd name="T25" fmla="*/ 4925710 h 7946"/>
              <a:gd name="T26" fmla="*/ 2526214 w 13744"/>
              <a:gd name="T27" fmla="*/ 5023488 h 7946"/>
              <a:gd name="T28" fmla="*/ 2392854 w 13744"/>
              <a:gd name="T29" fmla="*/ 4817774 h 7946"/>
              <a:gd name="T30" fmla="*/ 401349 w 13744"/>
              <a:gd name="T31" fmla="*/ 1220316 h 7946"/>
              <a:gd name="T32" fmla="*/ 2358562 w 13744"/>
              <a:gd name="T33" fmla="*/ 2430474 h 7946"/>
              <a:gd name="T34" fmla="*/ 1046556 w 13744"/>
              <a:gd name="T35" fmla="*/ 1513650 h 7946"/>
              <a:gd name="T36" fmla="*/ 2878030 w 13744"/>
              <a:gd name="T37" fmla="*/ 1610158 h 7946"/>
              <a:gd name="T38" fmla="*/ 1591426 w 13744"/>
              <a:gd name="T39" fmla="*/ 511746 h 7946"/>
              <a:gd name="T40" fmla="*/ 2607500 w 13744"/>
              <a:gd name="T41" fmla="*/ 918095 h 7946"/>
              <a:gd name="T42" fmla="*/ 1817502 w 13744"/>
              <a:gd name="T43" fmla="*/ 510476 h 7946"/>
              <a:gd name="T44" fmla="*/ 2735780 w 13744"/>
              <a:gd name="T45" fmla="*/ 73651 h 7946"/>
              <a:gd name="T46" fmla="*/ 1602857 w 13744"/>
              <a:gd name="T47" fmla="*/ 340317 h 7946"/>
              <a:gd name="T48" fmla="*/ 2554156 w 13744"/>
              <a:gd name="T49" fmla="*/ 1102221 h 7946"/>
              <a:gd name="T50" fmla="*/ 5145144 w 13744"/>
              <a:gd name="T51" fmla="*/ 3737140 h 7946"/>
              <a:gd name="T52" fmla="*/ 7038853 w 13744"/>
              <a:gd name="T53" fmla="*/ 2859681 h 7946"/>
              <a:gd name="T54" fmla="*/ 6968998 w 13744"/>
              <a:gd name="T55" fmla="*/ 2754284 h 7946"/>
              <a:gd name="T56" fmla="*/ 4093508 w 13744"/>
              <a:gd name="T57" fmla="*/ 1907300 h 7946"/>
              <a:gd name="T58" fmla="*/ 4520259 w 13744"/>
              <a:gd name="T59" fmla="*/ 942221 h 7946"/>
              <a:gd name="T60" fmla="*/ 4480886 w 13744"/>
              <a:gd name="T61" fmla="*/ 681904 h 7946"/>
              <a:gd name="T62" fmla="*/ 4054135 w 13744"/>
              <a:gd name="T63" fmla="*/ 1041269 h 7946"/>
              <a:gd name="T64" fmla="*/ 7469414 w 13744"/>
              <a:gd name="T65" fmla="*/ 3273648 h 7946"/>
              <a:gd name="T66" fmla="*/ 6425398 w 13744"/>
              <a:gd name="T67" fmla="*/ 3263490 h 7946"/>
              <a:gd name="T68" fmla="*/ 6993129 w 13744"/>
              <a:gd name="T69" fmla="*/ 3226664 h 7946"/>
              <a:gd name="T70" fmla="*/ 7040123 w 13744"/>
              <a:gd name="T71" fmla="*/ 3464124 h 7946"/>
              <a:gd name="T72" fmla="*/ 6989319 w 13744"/>
              <a:gd name="T73" fmla="*/ 3464124 h 7946"/>
              <a:gd name="T74" fmla="*/ 7706921 w 13744"/>
              <a:gd name="T75" fmla="*/ 3248252 h 7946"/>
              <a:gd name="T76" fmla="*/ 6546057 w 13744"/>
              <a:gd name="T77" fmla="*/ 3173331 h 7946"/>
              <a:gd name="T78" fmla="*/ 7499896 w 13744"/>
              <a:gd name="T79" fmla="*/ 1892062 h 7946"/>
              <a:gd name="T80" fmla="*/ 8622657 w 13744"/>
              <a:gd name="T81" fmla="*/ 862222 h 7946"/>
              <a:gd name="T82" fmla="*/ 5853857 w 13744"/>
              <a:gd name="T83" fmla="*/ 820317 h 7946"/>
              <a:gd name="T84" fmla="*/ 4525339 w 13744"/>
              <a:gd name="T85" fmla="*/ 683174 h 7946"/>
              <a:gd name="T86" fmla="*/ 4055405 w 13744"/>
              <a:gd name="T87" fmla="*/ 1055237 h 7946"/>
              <a:gd name="T88" fmla="*/ 4482156 w 13744"/>
              <a:gd name="T89" fmla="*/ 981587 h 7946"/>
              <a:gd name="T90" fmla="*/ 4097318 w 13744"/>
              <a:gd name="T91" fmla="*/ 1406983 h 7946"/>
              <a:gd name="T92" fmla="*/ 4144312 w 13744"/>
              <a:gd name="T93" fmla="*/ 1791745 h 7946"/>
              <a:gd name="T94" fmla="*/ 4648538 w 13744"/>
              <a:gd name="T95" fmla="*/ 1704126 h 7946"/>
              <a:gd name="T96" fmla="*/ 4581223 w 13744"/>
              <a:gd name="T97" fmla="*/ 2206982 h 7946"/>
              <a:gd name="T98" fmla="*/ 3810277 w 13744"/>
              <a:gd name="T99" fmla="*/ 3045077 h 7946"/>
              <a:gd name="T100" fmla="*/ 5021945 w 13744"/>
              <a:gd name="T101" fmla="*/ 2877458 h 7946"/>
              <a:gd name="T102" fmla="*/ 5185787 w 13744"/>
              <a:gd name="T103" fmla="*/ 2351744 h 7946"/>
              <a:gd name="T104" fmla="*/ 6379675 w 13744"/>
              <a:gd name="T105" fmla="*/ 2684443 h 7946"/>
              <a:gd name="T106" fmla="*/ 6902953 w 13744"/>
              <a:gd name="T107" fmla="*/ 2426665 h 7946"/>
              <a:gd name="T108" fmla="*/ 7139190 w 13744"/>
              <a:gd name="T109" fmla="*/ 2090157 h 7946"/>
              <a:gd name="T110" fmla="*/ 8477867 w 13744"/>
              <a:gd name="T111" fmla="*/ 946031 h 7946"/>
              <a:gd name="T112" fmla="*/ 5462668 w 13744"/>
              <a:gd name="T113" fmla="*/ 1728253 h 7946"/>
              <a:gd name="T114" fmla="*/ 5160385 w 13744"/>
              <a:gd name="T115" fmla="*/ 224762 h 7946"/>
              <a:gd name="T116" fmla="*/ 7554510 w 13744"/>
              <a:gd name="T117" fmla="*/ 562539 h 7946"/>
              <a:gd name="T118" fmla="*/ 7590073 w 13744"/>
              <a:gd name="T119" fmla="*/ 4514282 h 7946"/>
              <a:gd name="T120" fmla="*/ 6918194 w 13744"/>
              <a:gd name="T121" fmla="*/ 4302219 h 7946"/>
              <a:gd name="T122" fmla="*/ 3734072 w 13744"/>
              <a:gd name="T123" fmla="*/ 1368888 h 7946"/>
              <a:gd name="T124" fmla="*/ 3765824 w 13744"/>
              <a:gd name="T125" fmla="*/ 1465396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b-NO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66700" y="3049604"/>
            <a:ext cx="679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Palatino Linotype" pitchFamily="18" charset="0"/>
              </a:rPr>
              <a:t>DIRECTION TECHNIQUE</a:t>
            </a:r>
          </a:p>
        </p:txBody>
      </p:sp>
      <p:sp>
        <p:nvSpPr>
          <p:cNvPr id="6149" name="TextBox 54"/>
          <p:cNvSpPr txBox="1">
            <a:spLocks noChangeArrowheads="1"/>
          </p:cNvSpPr>
          <p:nvPr/>
        </p:nvSpPr>
        <p:spPr bwMode="auto">
          <a:xfrm>
            <a:off x="-30480" y="180340"/>
            <a:ext cx="7669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solidFill>
                  <a:srgbClr val="006666"/>
                </a:solidFill>
                <a:latin typeface="Palatino Linotype" pitchFamily="18" charset="0"/>
                <a:cs typeface="Calibri" pitchFamily="34" charset="0"/>
              </a:rPr>
              <a:t>A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UTORITE</a:t>
            </a:r>
            <a:r>
              <a:rPr lang="nb-NO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DE</a:t>
            </a:r>
            <a:r>
              <a:rPr lang="nb-NO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nb-NO" sz="2400" b="1" dirty="0">
                <a:solidFill>
                  <a:srgbClr val="006666"/>
                </a:solidFill>
                <a:latin typeface="Palatino Linotype" pitchFamily="18" charset="0"/>
                <a:cs typeface="Calibri" pitchFamily="34" charset="0"/>
              </a:rPr>
              <a:t>R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EGULATION</a:t>
            </a:r>
            <a:r>
              <a:rPr lang="nb-NO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DE</a:t>
            </a:r>
            <a:r>
              <a:rPr lang="nb-NO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LA</a:t>
            </a:r>
            <a:r>
              <a:rPr lang="nb-NO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nb-NO" sz="2400" b="1" dirty="0">
                <a:solidFill>
                  <a:srgbClr val="006666"/>
                </a:solidFill>
                <a:latin typeface="Palatino Linotype" pitchFamily="18" charset="0"/>
                <a:cs typeface="Calibri" pitchFamily="34" charset="0"/>
              </a:rPr>
              <a:t>P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OSTE</a:t>
            </a:r>
            <a:r>
              <a:rPr lang="nb-NO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ET DES </a:t>
            </a:r>
            <a:r>
              <a:rPr lang="nb-NO" sz="2400" b="1" dirty="0">
                <a:solidFill>
                  <a:srgbClr val="006666"/>
                </a:solidFill>
                <a:latin typeface="Palatino Linotype" pitchFamily="18" charset="0"/>
                <a:cs typeface="Calibri" pitchFamily="34" charset="0"/>
              </a:rPr>
              <a:t>T</a:t>
            </a:r>
            <a:r>
              <a:rPr lang="nb-NO" sz="1600" b="1" dirty="0">
                <a:solidFill>
                  <a:srgbClr val="262626"/>
                </a:solidFill>
                <a:latin typeface="Palatino Linotype" pitchFamily="18" charset="0"/>
                <a:cs typeface="Calibri" pitchFamily="34" charset="0"/>
              </a:rPr>
              <a:t>ELECOMMUNICATIONS</a:t>
            </a:r>
            <a:endParaRPr lang="nb-NO" sz="1200" b="1" dirty="0">
              <a:solidFill>
                <a:srgbClr val="262626"/>
              </a:solidFill>
              <a:latin typeface="Palatino Linotype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0" y="302358"/>
            <a:ext cx="9144000" cy="6555641"/>
          </a:xfrm>
          <a:prstGeom prst="rect">
            <a:avLst/>
          </a:prstGeom>
          <a:ln/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latin typeface="Palatino Linotype" pitchFamily="18" charset="0"/>
              </a:rPr>
              <a:t>L’ARPT attribue la ressource rare en numérotation: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800" b="1" dirty="0">
                <a:latin typeface="Palatino Linotype" pitchFamily="18" charset="0"/>
              </a:rPr>
              <a:t> Des blocs de numéros aux opérateurs de télécommunications</a:t>
            </a:r>
            <a:r>
              <a:rPr lang="fr-FR" sz="2800" b="1" dirty="0" smtClean="0">
                <a:latin typeface="Palatino Linotyp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800" b="1" dirty="0" smtClean="0">
                <a:latin typeface="Palatino Linotype" pitchFamily="18" charset="0"/>
              </a:rPr>
              <a:t> Nouveau plan de numérotation est adopté depuis 2008 : Passage de 9 à 10 numéros pour la téléphonie mobile</a:t>
            </a:r>
            <a:endParaRPr lang="fr-FR" sz="2800" b="1" dirty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800" b="1" dirty="0">
                <a:latin typeface="Palatino Linotype" pitchFamily="18" charset="0"/>
              </a:rPr>
              <a:t> Des numéros courts à toutes les administrations, opérateurs économiques et prestataires de service, services d’urgence ou à caractère social sur demande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943100" y="25400"/>
            <a:ext cx="464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NUMEROTATION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65100" y="2306432"/>
            <a:ext cx="8763000" cy="4247317"/>
          </a:xfrm>
          <a:prstGeom prst="rect">
            <a:avLst/>
          </a:prstGeom>
          <a:ln/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 smtClean="0">
                <a:latin typeface="Old English Text MT" pitchFamily="66" charset="0"/>
              </a:rPr>
              <a:t>112…………………</a:t>
            </a:r>
            <a:r>
              <a:rPr lang="fr-FR" sz="3600" b="1" dirty="0" smtClean="0"/>
              <a:t>.Urgences</a:t>
            </a:r>
          </a:p>
          <a:p>
            <a:pPr algn="just">
              <a:lnSpc>
                <a:spcPct val="150000"/>
              </a:lnSpc>
            </a:pPr>
            <a:r>
              <a:rPr lang="fr-FR" sz="3600" b="1" dirty="0" smtClean="0">
                <a:latin typeface="Old English Text MT" pitchFamily="66" charset="0"/>
              </a:rPr>
              <a:t>1548…………………</a:t>
            </a:r>
            <a:r>
              <a:rPr lang="fr-FR" sz="3600" b="1" dirty="0" smtClean="0"/>
              <a:t>.Police</a:t>
            </a:r>
          </a:p>
          <a:p>
            <a:pPr algn="just">
              <a:lnSpc>
                <a:spcPct val="150000"/>
              </a:lnSpc>
            </a:pPr>
            <a:r>
              <a:rPr lang="fr-FR" sz="3600" b="1" dirty="0" smtClean="0">
                <a:latin typeface="Old English Text MT" pitchFamily="66" charset="0"/>
              </a:rPr>
              <a:t>1055……………......</a:t>
            </a:r>
            <a:r>
              <a:rPr lang="fr-FR" sz="3600" b="1" dirty="0" smtClean="0"/>
              <a:t>Gendarmerie Nationale</a:t>
            </a:r>
            <a:endParaRPr lang="fr-FR" sz="3600" b="1" dirty="0" smtClean="0">
              <a:latin typeface="Old English Text MT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fr-FR" sz="3600" b="1" dirty="0" smtClean="0">
                <a:latin typeface="Old English Text MT" pitchFamily="66" charset="0"/>
              </a:rPr>
              <a:t>3016………………...</a:t>
            </a:r>
            <a:r>
              <a:rPr lang="fr-FR" sz="3600" b="1" dirty="0" smtClean="0"/>
              <a:t>SAMU Alger</a:t>
            </a:r>
          </a:p>
          <a:p>
            <a:pPr algn="just">
              <a:lnSpc>
                <a:spcPct val="150000"/>
              </a:lnSpc>
            </a:pPr>
            <a:r>
              <a:rPr lang="fr-FR" sz="3600" b="1" dirty="0" smtClean="0">
                <a:latin typeface="Palatino Linotype" pitchFamily="18" charset="0"/>
              </a:rPr>
              <a:t> </a:t>
            </a:r>
            <a:endParaRPr lang="fr-FR" sz="3600" b="1" dirty="0">
              <a:latin typeface="Palatino Linotype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04518" y="219044"/>
            <a:ext cx="41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NUMEROTATION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28900" y="1079500"/>
            <a:ext cx="405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6666"/>
                </a:solidFill>
                <a:latin typeface="Palatino Linotype" pitchFamily="18" charset="0"/>
              </a:rPr>
              <a:t>Quelques numéros courts importants </a:t>
            </a:r>
            <a:endParaRPr lang="fr-FR" sz="3200" b="1" dirty="0">
              <a:solidFill>
                <a:srgbClr val="00666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VISULIZE ACTIVITIES WITH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TIMELINES!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" name="Rektangel 62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3763963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220" name="Gruppe 49"/>
          <p:cNvGrpSpPr>
            <a:grpSpLocks/>
          </p:cNvGrpSpPr>
          <p:nvPr/>
        </p:nvGrpSpPr>
        <p:grpSpPr bwMode="auto">
          <a:xfrm>
            <a:off x="678700" y="3572700"/>
            <a:ext cx="7612093" cy="1243776"/>
            <a:chOff x="393700" y="3573262"/>
            <a:chExt cx="7612380" cy="777758"/>
          </a:xfrm>
        </p:grpSpPr>
        <p:grpSp>
          <p:nvGrpSpPr>
            <p:cNvPr id="9254" name="Gruppe 50"/>
            <p:cNvGrpSpPr>
              <a:grpSpLocks/>
            </p:cNvGrpSpPr>
            <p:nvPr/>
          </p:nvGrpSpPr>
          <p:grpSpPr bwMode="auto">
            <a:xfrm>
              <a:off x="614680" y="3970020"/>
              <a:ext cx="7391400" cy="381000"/>
              <a:chOff x="584200" y="3771900"/>
              <a:chExt cx="7391400" cy="381000"/>
            </a:xfrm>
          </p:grpSpPr>
          <p:sp>
            <p:nvSpPr>
              <p:cNvPr id="341" name="Billedforklaring med højrepil 52"/>
              <p:cNvSpPr/>
              <p:nvPr/>
            </p:nvSpPr>
            <p:spPr>
              <a:xfrm>
                <a:off x="69977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2" name="Billedforklaring med højrepil 53"/>
              <p:cNvSpPr/>
              <p:nvPr/>
            </p:nvSpPr>
            <p:spPr>
              <a:xfrm>
                <a:off x="61976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3" name="Billedforklaring med højrepil 54"/>
              <p:cNvSpPr/>
              <p:nvPr/>
            </p:nvSpPr>
            <p:spPr>
              <a:xfrm>
                <a:off x="53975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4" name="Billedforklaring med højrepil 55"/>
              <p:cNvSpPr/>
              <p:nvPr/>
            </p:nvSpPr>
            <p:spPr>
              <a:xfrm>
                <a:off x="45974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5" name="Billedforklaring med højrepil 56"/>
              <p:cNvSpPr/>
              <p:nvPr/>
            </p:nvSpPr>
            <p:spPr>
              <a:xfrm>
                <a:off x="37973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6" name="Billedforklaring med højrepil 57"/>
              <p:cNvSpPr/>
              <p:nvPr/>
            </p:nvSpPr>
            <p:spPr>
              <a:xfrm>
                <a:off x="29845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7" name="Billedforklaring med højrepil 58"/>
              <p:cNvSpPr/>
              <p:nvPr/>
            </p:nvSpPr>
            <p:spPr>
              <a:xfrm>
                <a:off x="21844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8" name="Billedforklaring med højrepil 59"/>
              <p:cNvSpPr/>
              <p:nvPr/>
            </p:nvSpPr>
            <p:spPr>
              <a:xfrm>
                <a:off x="13843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49" name="Billedforklaring med højrepil 60"/>
              <p:cNvSpPr/>
              <p:nvPr/>
            </p:nvSpPr>
            <p:spPr>
              <a:xfrm>
                <a:off x="5842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sz="1800"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sp>
          <p:nvSpPr>
            <p:cNvPr id="330" name="Billedforklaring med højrepil 21"/>
            <p:cNvSpPr>
              <a:spLocks noChangeArrowheads="1"/>
            </p:cNvSpPr>
            <p:nvPr/>
          </p:nvSpPr>
          <p:spPr bwMode="auto">
            <a:xfrm rot="10800000">
              <a:off x="39370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A0A2A4"/>
                </a:gs>
              </a:gsLst>
              <a:lin ang="5400000" scaled="1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1" name="Billedforklaring med højrepil 19"/>
            <p:cNvSpPr>
              <a:spLocks noChangeArrowheads="1"/>
            </p:cNvSpPr>
            <p:nvPr/>
          </p:nvSpPr>
          <p:spPr bwMode="auto">
            <a:xfrm rot="10800000">
              <a:off x="119383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2" name="Billedforklaring med højrepil 16"/>
            <p:cNvSpPr>
              <a:spLocks noChangeArrowheads="1"/>
            </p:cNvSpPr>
            <p:nvPr/>
          </p:nvSpPr>
          <p:spPr bwMode="auto">
            <a:xfrm rot="10800000">
              <a:off x="199396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A0A2A4"/>
                </a:gs>
              </a:gsLst>
              <a:lin ang="5400000" scaled="1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3" name="Billedforklaring med højrepil 3"/>
            <p:cNvSpPr>
              <a:spLocks noChangeArrowheads="1"/>
            </p:cNvSpPr>
            <p:nvPr/>
          </p:nvSpPr>
          <p:spPr bwMode="auto">
            <a:xfrm>
              <a:off x="7014299" y="3573262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4" name="Billedforklaring med højrepil 4"/>
            <p:cNvSpPr>
              <a:spLocks noChangeArrowheads="1"/>
            </p:cNvSpPr>
            <p:nvPr/>
          </p:nvSpPr>
          <p:spPr bwMode="auto">
            <a:xfrm>
              <a:off x="621416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A0A2A4"/>
                </a:gs>
                <a:gs pos="100000">
                  <a:srgbClr val="7F7F7F"/>
                </a:gs>
              </a:gsLst>
              <a:lin ang="5400000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5" name="Billedforklaring med højrepil 7"/>
            <p:cNvSpPr>
              <a:spLocks noChangeArrowheads="1"/>
            </p:cNvSpPr>
            <p:nvPr/>
          </p:nvSpPr>
          <p:spPr bwMode="auto">
            <a:xfrm>
              <a:off x="541403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6" name="Billedforklaring med højrepil 9"/>
            <p:cNvSpPr>
              <a:spLocks noChangeArrowheads="1"/>
            </p:cNvSpPr>
            <p:nvPr/>
          </p:nvSpPr>
          <p:spPr bwMode="auto">
            <a:xfrm>
              <a:off x="461390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A0A2A4"/>
                </a:gs>
                <a:gs pos="100000">
                  <a:srgbClr val="7F7F7F"/>
                </a:gs>
              </a:gsLst>
              <a:lin ang="5400000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" name="Billedforklaring med højrepil 15"/>
            <p:cNvSpPr>
              <a:spLocks noChangeArrowheads="1"/>
            </p:cNvSpPr>
            <p:nvPr/>
          </p:nvSpPr>
          <p:spPr bwMode="auto">
            <a:xfrm rot="10800000">
              <a:off x="279409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9" name="Billedforklaring med højre-venstrepil 23"/>
            <p:cNvSpPr>
              <a:spLocks noChangeArrowheads="1"/>
            </p:cNvSpPr>
            <p:nvPr/>
          </p:nvSpPr>
          <p:spPr bwMode="auto">
            <a:xfrm>
              <a:off x="3656136" y="3574732"/>
              <a:ext cx="1057315" cy="394100"/>
            </a:xfrm>
            <a:prstGeom prst="leftRightArrowCallout">
              <a:avLst>
                <a:gd name="adj1" fmla="val 25000"/>
                <a:gd name="adj2" fmla="val 25000"/>
                <a:gd name="adj3" fmla="val 16929"/>
                <a:gd name="adj4" fmla="val 72843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3175">
              <a:solidFill>
                <a:srgbClr val="9BBB59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231" name="Tekstboks 61"/>
          <p:cNvSpPr txBox="1">
            <a:spLocks noChangeArrowheads="1"/>
          </p:cNvSpPr>
          <p:nvPr/>
        </p:nvSpPr>
        <p:spPr bwMode="auto">
          <a:xfrm>
            <a:off x="7500600" y="3729800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rgbClr val="7F7F7F"/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9232" name="Tekstboks 63"/>
          <p:cNvSpPr txBox="1">
            <a:spLocks noChangeArrowheads="1"/>
          </p:cNvSpPr>
          <p:nvPr/>
        </p:nvSpPr>
        <p:spPr bwMode="auto">
          <a:xfrm>
            <a:off x="5841000" y="3729800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rgbClr val="7F7F7F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9234" name="Tekstboks 65"/>
          <p:cNvSpPr txBox="1">
            <a:spLocks noChangeArrowheads="1"/>
          </p:cNvSpPr>
          <p:nvPr/>
        </p:nvSpPr>
        <p:spPr bwMode="auto">
          <a:xfrm>
            <a:off x="3371100" y="3717925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rgbClr val="7F7F7F"/>
                </a:solidFill>
                <a:latin typeface="Calibri" pitchFamily="34" charset="0"/>
              </a:rPr>
              <a:t>2008</a:t>
            </a:r>
          </a:p>
        </p:txBody>
      </p:sp>
      <p:sp>
        <p:nvSpPr>
          <p:cNvPr id="9235" name="Tekstboks 66"/>
          <p:cNvSpPr txBox="1">
            <a:spLocks noChangeArrowheads="1"/>
          </p:cNvSpPr>
          <p:nvPr/>
        </p:nvSpPr>
        <p:spPr bwMode="auto">
          <a:xfrm>
            <a:off x="1770900" y="3717925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rgbClr val="7F7F7F"/>
                </a:solidFill>
                <a:latin typeface="Calibri" pitchFamily="34" charset="0"/>
              </a:rPr>
              <a:t>2006</a:t>
            </a:r>
          </a:p>
        </p:txBody>
      </p:sp>
      <p:sp>
        <p:nvSpPr>
          <p:cNvPr id="9236" name="Tekstboks 67"/>
          <p:cNvSpPr txBox="1">
            <a:spLocks noChangeArrowheads="1"/>
          </p:cNvSpPr>
          <p:nvPr/>
        </p:nvSpPr>
        <p:spPr bwMode="auto">
          <a:xfrm>
            <a:off x="4198188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b="1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2010</a:t>
            </a:r>
          </a:p>
        </p:txBody>
      </p:sp>
      <p:sp>
        <p:nvSpPr>
          <p:cNvPr id="9237" name="Tekstboks 68"/>
          <p:cNvSpPr txBox="1">
            <a:spLocks noChangeArrowheads="1"/>
          </p:cNvSpPr>
          <p:nvPr/>
        </p:nvSpPr>
        <p:spPr bwMode="auto">
          <a:xfrm>
            <a:off x="6639447" y="3729801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rgbClr val="FFFFFF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9238" name="Tekstboks 69"/>
          <p:cNvSpPr txBox="1">
            <a:spLocks noChangeArrowheads="1"/>
          </p:cNvSpPr>
          <p:nvPr/>
        </p:nvSpPr>
        <p:spPr bwMode="auto">
          <a:xfrm>
            <a:off x="5002000" y="3717925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2011</a:t>
            </a:r>
          </a:p>
        </p:txBody>
      </p:sp>
      <p:sp>
        <p:nvSpPr>
          <p:cNvPr id="9239" name="Tekstboks 70"/>
          <p:cNvSpPr txBox="1">
            <a:spLocks noChangeArrowheads="1"/>
          </p:cNvSpPr>
          <p:nvPr/>
        </p:nvSpPr>
        <p:spPr bwMode="auto">
          <a:xfrm>
            <a:off x="2545600" y="3717925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2007</a:t>
            </a:r>
          </a:p>
        </p:txBody>
      </p:sp>
      <p:sp>
        <p:nvSpPr>
          <p:cNvPr id="9240" name="Tekstboks 71"/>
          <p:cNvSpPr txBox="1">
            <a:spLocks noChangeArrowheads="1"/>
          </p:cNvSpPr>
          <p:nvPr/>
        </p:nvSpPr>
        <p:spPr bwMode="auto">
          <a:xfrm>
            <a:off x="920000" y="3717925"/>
            <a:ext cx="550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2005</a:t>
            </a:r>
          </a:p>
        </p:txBody>
      </p:sp>
      <p:sp>
        <p:nvSpPr>
          <p:cNvPr id="370" name="Billedforklaring med højre-venstrepil 72"/>
          <p:cNvSpPr>
            <a:spLocks noChangeArrowheads="1"/>
          </p:cNvSpPr>
          <p:nvPr/>
        </p:nvSpPr>
        <p:spPr bwMode="auto">
          <a:xfrm>
            <a:off x="3636213" y="1938338"/>
            <a:ext cx="1817687" cy="1082675"/>
          </a:xfrm>
          <a:prstGeom prst="leftRightArrowCallout">
            <a:avLst>
              <a:gd name="adj1" fmla="val 25000"/>
              <a:gd name="adj2" fmla="val 25000"/>
              <a:gd name="adj3" fmla="val 16929"/>
              <a:gd name="adj4" fmla="val 7284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3175">
            <a:solidFill>
              <a:srgbClr val="9BBB59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D0D0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3" name="Line 33"/>
          <p:cNvSpPr>
            <a:spLocks noChangeShapeType="1"/>
          </p:cNvSpPr>
          <p:nvPr/>
        </p:nvSpPr>
        <p:spPr bwMode="auto">
          <a:xfrm flipV="1">
            <a:off x="4488700" y="3136900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9245" name="Rektangel 78"/>
          <p:cNvSpPr>
            <a:spLocks noChangeArrowheads="1"/>
          </p:cNvSpPr>
          <p:nvPr/>
        </p:nvSpPr>
        <p:spPr bwMode="auto">
          <a:xfrm>
            <a:off x="3953713" y="2085976"/>
            <a:ext cx="1227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fr-FR" sz="1600" b="1" noProof="1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  <a:cs typeface="Arial" pitchFamily="34" charset="0"/>
              </a:rPr>
              <a:t>Pour l’année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0" y="1879275"/>
            <a:ext cx="9144000" cy="3640138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04" name="Ellipse 258"/>
          <p:cNvSpPr/>
          <p:nvPr/>
        </p:nvSpPr>
        <p:spPr bwMode="auto">
          <a:xfrm>
            <a:off x="215900" y="4897082"/>
            <a:ext cx="3503132" cy="457017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nb-NO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76" name="Ellipse 287"/>
          <p:cNvSpPr/>
          <p:nvPr/>
        </p:nvSpPr>
        <p:spPr bwMode="auto">
          <a:xfrm>
            <a:off x="2693725" y="4886401"/>
            <a:ext cx="3503132" cy="457017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nb-NO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00" name="Ellipse 513"/>
          <p:cNvSpPr/>
          <p:nvPr/>
        </p:nvSpPr>
        <p:spPr bwMode="auto">
          <a:xfrm>
            <a:off x="5107468" y="4886401"/>
            <a:ext cx="3503132" cy="457017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nb-NO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788" name="Picture 7" descr="I:\DT\accessoire-pda-id96.jpg"/>
          <p:cNvPicPr>
            <a:picLocks noChangeAspect="1" noChangeArrowheads="1"/>
          </p:cNvPicPr>
          <p:nvPr/>
        </p:nvPicPr>
        <p:blipFill>
          <a:blip r:embed="rId2" cstate="print"/>
          <a:srcRect l="8304"/>
          <a:stretch>
            <a:fillRect/>
          </a:stretch>
        </p:blipFill>
        <p:spPr bwMode="auto">
          <a:xfrm rot="16200000">
            <a:off x="8172301" y="51883"/>
            <a:ext cx="1023583" cy="919816"/>
          </a:xfrm>
          <a:prstGeom prst="rect">
            <a:avLst/>
          </a:prstGeom>
          <a:noFill/>
        </p:spPr>
      </p:pic>
      <p:pic>
        <p:nvPicPr>
          <p:cNvPr id="791" name="Picture 172" descr="H:\DT\bluetooth-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37522" y="6372666"/>
            <a:ext cx="409575" cy="425959"/>
          </a:xfrm>
          <a:prstGeom prst="rect">
            <a:avLst/>
          </a:prstGeom>
          <a:noFill/>
        </p:spPr>
      </p:pic>
      <p:grpSp>
        <p:nvGrpSpPr>
          <p:cNvPr id="794" name="Groupe 793"/>
          <p:cNvGrpSpPr/>
          <p:nvPr/>
        </p:nvGrpSpPr>
        <p:grpSpPr>
          <a:xfrm>
            <a:off x="7714063" y="6175169"/>
            <a:ext cx="622437" cy="694706"/>
            <a:chOff x="2195736" y="369744"/>
            <a:chExt cx="2736304" cy="3094176"/>
          </a:xfrm>
        </p:grpSpPr>
        <p:pic>
          <p:nvPicPr>
            <p:cNvPr id="795" name="Picture 2" descr="J:\DT\2008_06_20 eco dec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369744"/>
              <a:ext cx="2736304" cy="3094176"/>
            </a:xfrm>
            <a:prstGeom prst="rect">
              <a:avLst/>
            </a:prstGeom>
            <a:noFill/>
          </p:spPr>
        </p:pic>
        <p:sp>
          <p:nvSpPr>
            <p:cNvPr id="796" name="Rectangle 795"/>
            <p:cNvSpPr/>
            <p:nvPr/>
          </p:nvSpPr>
          <p:spPr>
            <a:xfrm rot="816220" flipV="1">
              <a:off x="3273923" y="1030585"/>
              <a:ext cx="432048" cy="679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7" name="Rectangle 796"/>
            <p:cNvSpPr/>
            <p:nvPr/>
          </p:nvSpPr>
          <p:spPr>
            <a:xfrm rot="816220" flipV="1">
              <a:off x="3948983" y="1676922"/>
              <a:ext cx="509339" cy="1197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8" name="Rectangle 797"/>
            <p:cNvSpPr/>
            <p:nvPr/>
          </p:nvSpPr>
          <p:spPr>
            <a:xfrm rot="1073300" flipV="1">
              <a:off x="2876586" y="1397462"/>
              <a:ext cx="239344" cy="76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9" name="Groupe 798"/>
          <p:cNvGrpSpPr/>
          <p:nvPr/>
        </p:nvGrpSpPr>
        <p:grpSpPr>
          <a:xfrm>
            <a:off x="3859525" y="6317673"/>
            <a:ext cx="605642" cy="516577"/>
            <a:chOff x="1600200" y="4864323"/>
            <a:chExt cx="2300228" cy="1823471"/>
          </a:xfrm>
        </p:grpSpPr>
        <p:pic>
          <p:nvPicPr>
            <p:cNvPr id="806" name="Picture 2" descr="J:\DT\trendne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4864323"/>
              <a:ext cx="2300228" cy="1823471"/>
            </a:xfrm>
            <a:prstGeom prst="rect">
              <a:avLst/>
            </a:prstGeom>
            <a:noFill/>
          </p:spPr>
        </p:pic>
        <p:sp>
          <p:nvSpPr>
            <p:cNvPr id="808" name="Rectangle à coins arrondis 807"/>
            <p:cNvSpPr/>
            <p:nvPr/>
          </p:nvSpPr>
          <p:spPr>
            <a:xfrm rot="20621349">
              <a:off x="2459741" y="6150095"/>
              <a:ext cx="1322386" cy="1737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09" name="Picture 3" descr="J:\DT\doro-520-ip-fr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8307" y="6288610"/>
            <a:ext cx="581265" cy="581265"/>
          </a:xfrm>
          <a:prstGeom prst="rect">
            <a:avLst/>
          </a:prstGeom>
          <a:noFill/>
        </p:spPr>
      </p:pic>
      <p:pic>
        <p:nvPicPr>
          <p:cNvPr id="13442" name="Picture 130" descr="H:\DT\Wifi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7724" y="6365853"/>
            <a:ext cx="1077692" cy="515897"/>
          </a:xfrm>
          <a:prstGeom prst="rect">
            <a:avLst/>
          </a:prstGeom>
          <a:noFill/>
        </p:spPr>
      </p:pic>
      <p:pic>
        <p:nvPicPr>
          <p:cNvPr id="13443" name="Picture 131" descr="H:\DT\t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349" y="6147241"/>
            <a:ext cx="676006" cy="770134"/>
          </a:xfrm>
          <a:prstGeom prst="rect">
            <a:avLst/>
          </a:prstGeom>
          <a:noFill/>
        </p:spPr>
      </p:pic>
      <p:sp>
        <p:nvSpPr>
          <p:cNvPr id="67" name="Billedforklaring med højre-venstrepil 23"/>
          <p:cNvSpPr>
            <a:spLocks noChangeArrowheads="1"/>
          </p:cNvSpPr>
          <p:nvPr/>
        </p:nvSpPr>
        <p:spPr bwMode="auto">
          <a:xfrm>
            <a:off x="3111500" y="203200"/>
            <a:ext cx="2959100" cy="533400"/>
          </a:xfrm>
          <a:prstGeom prst="leftRightArrowCallout">
            <a:avLst>
              <a:gd name="adj1" fmla="val 25000"/>
              <a:gd name="adj2" fmla="val 25000"/>
              <a:gd name="adj3" fmla="val 16929"/>
              <a:gd name="adj4" fmla="val 7284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3175">
            <a:solidFill>
              <a:srgbClr val="9BBB59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fr-FR" b="1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Pour  l’année </a:t>
            </a:r>
            <a:r>
              <a:rPr lang="en-US" b="1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2010</a:t>
            </a:r>
            <a:endParaRPr lang="en-US" b="1" dirty="0">
              <a:solidFill>
                <a:srgbClr val="0D0D0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8" name="Group 23"/>
          <p:cNvGrpSpPr>
            <a:grpSpLocks/>
          </p:cNvGrpSpPr>
          <p:nvPr/>
        </p:nvGrpSpPr>
        <p:grpSpPr bwMode="auto">
          <a:xfrm>
            <a:off x="6586184" y="1206501"/>
            <a:ext cx="2514600" cy="3242031"/>
            <a:chOff x="5956300" y="837449"/>
            <a:chExt cx="2514600" cy="2057399"/>
          </a:xfrm>
        </p:grpSpPr>
        <p:sp>
          <p:nvSpPr>
            <p:cNvPr id="69" name="Rectangle 101"/>
            <p:cNvSpPr>
              <a:spLocks noChangeArrowheads="1"/>
            </p:cNvSpPr>
            <p:nvPr/>
          </p:nvSpPr>
          <p:spPr bwMode="auto">
            <a:xfrm>
              <a:off x="5956300" y="837449"/>
              <a:ext cx="2514600" cy="2057399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25999">
                  <a:srgbClr val="D9D9D9"/>
                </a:gs>
                <a:gs pos="100000">
                  <a:srgbClr val="FFFFFF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0" name="Text Box 52"/>
            <p:cNvSpPr txBox="1">
              <a:spLocks noChangeArrowheads="1"/>
            </p:cNvSpPr>
            <p:nvPr/>
          </p:nvSpPr>
          <p:spPr bwMode="gray">
            <a:xfrm>
              <a:off x="6038439" y="956119"/>
              <a:ext cx="2351314" cy="1699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Agréer </a:t>
              </a:r>
              <a:endParaRPr lang="da-DK" sz="2800" b="1" dirty="0" smtClean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  <a:p>
              <a:pPr algn="ctr"/>
              <a:r>
                <a:rPr lang="da-DK" sz="2800" b="1" dirty="0" smtClean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157</a:t>
              </a:r>
              <a:r>
                <a:rPr lang="da-DK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 </a:t>
              </a:r>
              <a:endParaRPr lang="da-DK" sz="2800" b="1" dirty="0" smtClean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  <a:p>
              <a:pPr algn="ctr"/>
              <a:r>
                <a:rPr lang="da-DK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équipements </a:t>
              </a:r>
              <a:r>
                <a:rPr lang="da-DK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terminaux</a:t>
              </a:r>
            </a:p>
            <a:p>
              <a:pPr algn="ctr"/>
              <a:r>
                <a:rPr lang="da-DK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de </a:t>
              </a:r>
            </a:p>
            <a:p>
              <a:pPr algn="ctr"/>
              <a:r>
                <a:rPr lang="da-DK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télécom</a:t>
              </a:r>
              <a:endParaRPr lang="da-DK" sz="2800" b="1" dirty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</p:txBody>
        </p:sp>
      </p:grpSp>
      <p:grpSp>
        <p:nvGrpSpPr>
          <p:cNvPr id="71" name="Group 23"/>
          <p:cNvGrpSpPr>
            <a:grpSpLocks/>
          </p:cNvGrpSpPr>
          <p:nvPr/>
        </p:nvGrpSpPr>
        <p:grpSpPr bwMode="auto">
          <a:xfrm>
            <a:off x="3251200" y="1206501"/>
            <a:ext cx="3251200" cy="3242031"/>
            <a:chOff x="5956300" y="837449"/>
            <a:chExt cx="2514600" cy="2057399"/>
          </a:xfrm>
        </p:grpSpPr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5956300" y="837449"/>
              <a:ext cx="2514600" cy="2057399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25999">
                  <a:srgbClr val="D9D9D9"/>
                </a:gs>
                <a:gs pos="100000">
                  <a:srgbClr val="FFFFFF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3" name="Text Box 52"/>
            <p:cNvSpPr txBox="1">
              <a:spLocks noChangeArrowheads="1"/>
            </p:cNvSpPr>
            <p:nvPr/>
          </p:nvSpPr>
          <p:spPr bwMode="gray">
            <a:xfrm>
              <a:off x="6038439" y="956119"/>
              <a:ext cx="2351314" cy="115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Agréer </a:t>
              </a:r>
              <a:endParaRPr lang="fr-FR" sz="2800" b="1" dirty="0" smtClean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  <a:p>
              <a:pPr algn="ctr"/>
              <a:r>
                <a:rPr lang="fr-FR" sz="2800" b="1" dirty="0" smtClean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231</a:t>
              </a:r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 </a:t>
              </a:r>
              <a:endParaRPr lang="fr-FR" sz="2800" b="1" dirty="0" smtClean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  <a:p>
              <a:pPr algn="ctr"/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installations radioélectriques</a:t>
              </a:r>
              <a:endParaRPr lang="da-DK" sz="2800" b="1" dirty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</p:txBody>
        </p:sp>
      </p:grpSp>
      <p:grpSp>
        <p:nvGrpSpPr>
          <p:cNvPr id="74" name="Group 23"/>
          <p:cNvGrpSpPr>
            <a:grpSpLocks/>
          </p:cNvGrpSpPr>
          <p:nvPr/>
        </p:nvGrpSpPr>
        <p:grpSpPr bwMode="auto">
          <a:xfrm>
            <a:off x="0" y="1206501"/>
            <a:ext cx="3187700" cy="4157318"/>
            <a:chOff x="5956300" y="837449"/>
            <a:chExt cx="2514600" cy="2638241"/>
          </a:xfrm>
        </p:grpSpPr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5956300" y="837449"/>
              <a:ext cx="2514600" cy="2057399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25999">
                  <a:srgbClr val="D9D9D9"/>
                </a:gs>
                <a:gs pos="100000">
                  <a:srgbClr val="FFFFFF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Text Box 52"/>
            <p:cNvSpPr txBox="1">
              <a:spLocks noChangeArrowheads="1"/>
            </p:cNvSpPr>
            <p:nvPr/>
          </p:nvSpPr>
          <p:spPr bwMode="gray">
            <a:xfrm>
              <a:off x="6038439" y="956119"/>
              <a:ext cx="2351314" cy="251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Octroyer</a:t>
              </a:r>
            </a:p>
            <a:p>
              <a:pPr algn="ctr"/>
              <a:r>
                <a:rPr lang="fr-FR" sz="2800" b="1" dirty="0" smtClean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1489</a:t>
              </a:r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 </a:t>
              </a:r>
              <a:endParaRPr lang="fr-FR" sz="2800" b="1" dirty="0" smtClean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  <a:p>
              <a:pPr algn="ctr"/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Autorisations pour</a:t>
              </a:r>
            </a:p>
            <a:p>
              <a:pPr algn="ctr"/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L’établissement </a:t>
              </a:r>
            </a:p>
            <a:p>
              <a:pPr algn="ctr"/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de</a:t>
              </a:r>
              <a:endParaRPr lang="fr-FR" sz="2800" b="1" dirty="0" smtClean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  <a:p>
              <a:pPr algn="ctr"/>
              <a:r>
                <a:rPr lang="fr-FR" sz="2800" b="1" dirty="0" smtClean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réseaux radioélectriques</a:t>
              </a:r>
              <a:endParaRPr lang="da-DK" sz="2800" b="1" dirty="0" smtClean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  <a:p>
              <a:pPr algn="ctr"/>
              <a:endParaRPr lang="da-DK" sz="2800" b="1" dirty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endParaRPr>
            </a:p>
          </p:txBody>
        </p:sp>
      </p:grp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2519225"/>
            <a:ext cx="9144000" cy="3443288"/>
          </a:xfrm>
          <a:prstGeom prst="rect">
            <a:avLst/>
          </a:prstGeom>
          <a:gradFill>
            <a:gsLst>
              <a:gs pos="16000">
                <a:schemeClr val="bg1">
                  <a:alpha val="0"/>
                </a:schemeClr>
              </a:gs>
              <a:gs pos="65000">
                <a:schemeClr val="bg1">
                  <a:lumMod val="85000"/>
                  <a:alpha val="37000"/>
                </a:schemeClr>
              </a:gs>
              <a:gs pos="100000">
                <a:schemeClr val="bg1">
                  <a:lumMod val="75000"/>
                  <a:alpha val="62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55284" y="670124"/>
            <a:ext cx="2514600" cy="3343076"/>
            <a:chOff x="609600" y="838200"/>
            <a:chExt cx="2514600" cy="2057400"/>
          </a:xfrm>
        </p:grpSpPr>
        <p:sp>
          <p:nvSpPr>
            <p:cNvPr id="24607" name="Rectangle 95"/>
            <p:cNvSpPr>
              <a:spLocks noChangeArrowheads="1"/>
            </p:cNvSpPr>
            <p:nvPr/>
          </p:nvSpPr>
          <p:spPr bwMode="auto">
            <a:xfrm>
              <a:off x="609600" y="838200"/>
              <a:ext cx="2514600" cy="2057400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25999">
                  <a:srgbClr val="D9D9D9"/>
                </a:gs>
                <a:gs pos="100000">
                  <a:srgbClr val="FFFFFF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608" name="Text Box 52"/>
            <p:cNvSpPr txBox="1">
              <a:spLocks noChangeArrowheads="1"/>
            </p:cNvSpPr>
            <p:nvPr/>
          </p:nvSpPr>
          <p:spPr bwMode="gray">
            <a:xfrm>
              <a:off x="847724" y="969404"/>
              <a:ext cx="2093913" cy="1238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Autorisations pour la prestation de service de géo localisation.</a:t>
              </a:r>
            </a:p>
            <a:p>
              <a:pPr defTabSz="801688">
                <a:spcBef>
                  <a:spcPct val="20000"/>
                </a:spcBef>
              </a:pPr>
              <a:endParaRPr lang="fr-FR" sz="1400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84184" y="685801"/>
            <a:ext cx="2514600" cy="3289299"/>
            <a:chOff x="3276600" y="879285"/>
            <a:chExt cx="2514600" cy="2057400"/>
          </a:xfrm>
        </p:grpSpPr>
        <p:sp>
          <p:nvSpPr>
            <p:cNvPr id="24605" name="Rectangle 98"/>
            <p:cNvSpPr>
              <a:spLocks noChangeArrowheads="1"/>
            </p:cNvSpPr>
            <p:nvPr/>
          </p:nvSpPr>
          <p:spPr bwMode="auto">
            <a:xfrm>
              <a:off x="3276600" y="879285"/>
              <a:ext cx="2514600" cy="2057400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25999">
                  <a:srgbClr val="D9D9D9"/>
                </a:gs>
                <a:gs pos="100000">
                  <a:srgbClr val="FFFFFF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606" name="Text Box 52"/>
            <p:cNvSpPr txBox="1">
              <a:spLocks noChangeArrowheads="1"/>
            </p:cNvSpPr>
            <p:nvPr/>
          </p:nvSpPr>
          <p:spPr bwMode="gray">
            <a:xfrm>
              <a:off x="3318988" y="1002004"/>
              <a:ext cx="2470067" cy="1839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Assignation de Canaux de fréquences GSM et FH pour les opérateurs : </a:t>
              </a:r>
            </a:p>
            <a:p>
              <a:pPr algn="ctr">
                <a:lnSpc>
                  <a:spcPct val="150000"/>
                </a:lnSpc>
              </a:pPr>
              <a:r>
                <a:rPr lang="fr-FR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AT, ATM, OTA, WTA.etc</a:t>
              </a:r>
            </a:p>
            <a:p>
              <a:pPr defTabSz="801688">
                <a:spcBef>
                  <a:spcPct val="20000"/>
                </a:spcBef>
              </a:pPr>
              <a:endParaRPr lang="fr-FR" sz="1400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900384" y="685801"/>
            <a:ext cx="2514600" cy="3242031"/>
            <a:chOff x="5956300" y="837449"/>
            <a:chExt cx="2514600" cy="2057399"/>
          </a:xfrm>
        </p:grpSpPr>
        <p:sp>
          <p:nvSpPr>
            <p:cNvPr id="24603" name="Rectangle 101"/>
            <p:cNvSpPr>
              <a:spLocks noChangeArrowheads="1"/>
            </p:cNvSpPr>
            <p:nvPr/>
          </p:nvSpPr>
          <p:spPr bwMode="auto">
            <a:xfrm>
              <a:off x="5956300" y="837449"/>
              <a:ext cx="2514600" cy="2057399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25999">
                  <a:srgbClr val="D9D9D9"/>
                </a:gs>
                <a:gs pos="100000">
                  <a:srgbClr val="FFFFFF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604" name="Text Box 52"/>
            <p:cNvSpPr txBox="1">
              <a:spLocks noChangeArrowheads="1"/>
            </p:cNvSpPr>
            <p:nvPr/>
          </p:nvSpPr>
          <p:spPr bwMode="gray">
            <a:xfrm>
              <a:off x="6038439" y="956119"/>
              <a:ext cx="2351314" cy="190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lnSpc>
                  <a:spcPct val="150000"/>
                </a:lnSpc>
                <a:spcBef>
                  <a:spcPct val="20000"/>
                </a:spcBef>
              </a:pPr>
              <a:r>
                <a:rPr lang="fr-FR" noProof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Attribution </a:t>
              </a:r>
              <a:r>
                <a:rPr lang="fr-FR" noProof="1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d’autorisations </a:t>
              </a:r>
              <a:r>
                <a:rPr lang="fr-FR" noProof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réseaux Point-MultiPoint ouverts au </a:t>
              </a:r>
              <a:r>
                <a:rPr lang="fr-FR" noProof="1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public </a:t>
              </a:r>
              <a:r>
                <a:rPr lang="fr-FR" noProof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Palatino Linotype" pitchFamily="18" charset="0"/>
                </a:rPr>
                <a:t>pour la fourniture des services de la VoIP. 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47087" y="3952150"/>
            <a:ext cx="2946647" cy="968994"/>
            <a:chOff x="547087" y="3952150"/>
            <a:chExt cx="2946647" cy="968994"/>
          </a:xfrm>
        </p:grpSpPr>
        <p:sp>
          <p:nvSpPr>
            <p:cNvPr id="24598" name="Freeform 9"/>
            <p:cNvSpPr>
              <a:spLocks/>
            </p:cNvSpPr>
            <p:nvPr/>
          </p:nvSpPr>
          <p:spPr bwMode="auto">
            <a:xfrm>
              <a:off x="629884" y="3952150"/>
              <a:ext cx="2863850" cy="968994"/>
            </a:xfrm>
            <a:custGeom>
              <a:avLst/>
              <a:gdLst>
                <a:gd name="T0" fmla="*/ 2147483647 w 399"/>
                <a:gd name="T1" fmla="*/ 0 h 207"/>
                <a:gd name="T2" fmla="*/ 2147483647 w 399"/>
                <a:gd name="T3" fmla="*/ 0 h 207"/>
                <a:gd name="T4" fmla="*/ 2147483647 w 399"/>
                <a:gd name="T5" fmla="*/ 0 h 207"/>
                <a:gd name="T6" fmla="*/ 0 w 399"/>
                <a:gd name="T7" fmla="*/ 0 h 207"/>
                <a:gd name="T8" fmla="*/ 0 w 399"/>
                <a:gd name="T9" fmla="*/ 2147483647 h 207"/>
                <a:gd name="T10" fmla="*/ 0 w 399"/>
                <a:gd name="T11" fmla="*/ 2147483647 h 207"/>
                <a:gd name="T12" fmla="*/ 0 w 399"/>
                <a:gd name="T13" fmla="*/ 2147483647 h 207"/>
                <a:gd name="T14" fmla="*/ 0 w 399"/>
                <a:gd name="T15" fmla="*/ 2147483647 h 207"/>
                <a:gd name="T16" fmla="*/ 2147483647 w 399"/>
                <a:gd name="T17" fmla="*/ 2147483647 h 207"/>
                <a:gd name="T18" fmla="*/ 2147483647 w 399"/>
                <a:gd name="T19" fmla="*/ 2147483647 h 207"/>
                <a:gd name="T20" fmla="*/ 2147483647 w 399"/>
                <a:gd name="T21" fmla="*/ 2147483647 h 207"/>
                <a:gd name="T22" fmla="*/ 2147483647 w 399"/>
                <a:gd name="T23" fmla="*/ 2147483647 h 207"/>
                <a:gd name="T24" fmla="*/ 2147483647 w 399"/>
                <a:gd name="T25" fmla="*/ 2147483647 h 207"/>
                <a:gd name="T26" fmla="*/ 2147483647 w 399"/>
                <a:gd name="T27" fmla="*/ 2147483647 h 207"/>
                <a:gd name="T28" fmla="*/ 2147483647 w 399"/>
                <a:gd name="T29" fmla="*/ 2147483647 h 207"/>
                <a:gd name="T30" fmla="*/ 2147483647 w 399"/>
                <a:gd name="T31" fmla="*/ 2147483647 h 207"/>
                <a:gd name="T32" fmla="*/ 2147483647 w 399"/>
                <a:gd name="T33" fmla="*/ 2147483647 h 207"/>
                <a:gd name="T34" fmla="*/ 2147483647 w 399"/>
                <a:gd name="T35" fmla="*/ 2147483647 h 207"/>
                <a:gd name="T36" fmla="*/ 2147483647 w 399"/>
                <a:gd name="T37" fmla="*/ 2147483647 h 207"/>
                <a:gd name="T38" fmla="*/ 2147483647 w 399"/>
                <a:gd name="T39" fmla="*/ 2147483647 h 207"/>
                <a:gd name="T40" fmla="*/ 2147483647 w 399"/>
                <a:gd name="T41" fmla="*/ 2147483647 h 207"/>
                <a:gd name="T42" fmla="*/ 2147483647 w 399"/>
                <a:gd name="T43" fmla="*/ 2147483647 h 207"/>
                <a:gd name="T44" fmla="*/ 2147483647 w 399"/>
                <a:gd name="T45" fmla="*/ 2147483647 h 207"/>
                <a:gd name="T46" fmla="*/ 2147483647 w 399"/>
                <a:gd name="T47" fmla="*/ 2147483647 h 207"/>
                <a:gd name="T48" fmla="*/ 2147483647 w 399"/>
                <a:gd name="T49" fmla="*/ 2147483647 h 207"/>
                <a:gd name="T50" fmla="*/ 2147483647 w 399"/>
                <a:gd name="T51" fmla="*/ 2147483647 h 207"/>
                <a:gd name="T52" fmla="*/ 2147483647 w 399"/>
                <a:gd name="T53" fmla="*/ 2147483647 h 207"/>
                <a:gd name="T54" fmla="*/ 2147483647 w 399"/>
                <a:gd name="T55" fmla="*/ 2147483647 h 207"/>
                <a:gd name="T56" fmla="*/ 2147483647 w 399"/>
                <a:gd name="T57" fmla="*/ 0 h 207"/>
                <a:gd name="T58" fmla="*/ 2147483647 w 399"/>
                <a:gd name="T59" fmla="*/ 0 h 2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9"/>
                <a:gd name="T91" fmla="*/ 0 h 207"/>
                <a:gd name="T92" fmla="*/ 399 w 399"/>
                <a:gd name="T93" fmla="*/ 207 h 2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9" h="207">
                  <a:moveTo>
                    <a:pt x="348" y="0"/>
                  </a:moveTo>
                  <a:lnTo>
                    <a:pt x="189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56" y="207"/>
                  </a:lnTo>
                  <a:lnTo>
                    <a:pt x="189" y="207"/>
                  </a:lnTo>
                  <a:lnTo>
                    <a:pt x="348" y="207"/>
                  </a:lnTo>
                  <a:lnTo>
                    <a:pt x="360" y="197"/>
                  </a:lnTo>
                  <a:lnTo>
                    <a:pt x="370" y="186"/>
                  </a:lnTo>
                  <a:lnTo>
                    <a:pt x="378" y="174"/>
                  </a:lnTo>
                  <a:lnTo>
                    <a:pt x="385" y="162"/>
                  </a:lnTo>
                  <a:lnTo>
                    <a:pt x="392" y="148"/>
                  </a:lnTo>
                  <a:lnTo>
                    <a:pt x="395" y="134"/>
                  </a:lnTo>
                  <a:lnTo>
                    <a:pt x="398" y="119"/>
                  </a:lnTo>
                  <a:lnTo>
                    <a:pt x="399" y="103"/>
                  </a:lnTo>
                  <a:lnTo>
                    <a:pt x="398" y="87"/>
                  </a:lnTo>
                  <a:lnTo>
                    <a:pt x="395" y="73"/>
                  </a:lnTo>
                  <a:lnTo>
                    <a:pt x="392" y="58"/>
                  </a:lnTo>
                  <a:lnTo>
                    <a:pt x="385" y="45"/>
                  </a:lnTo>
                  <a:lnTo>
                    <a:pt x="378" y="33"/>
                  </a:lnTo>
                  <a:lnTo>
                    <a:pt x="370" y="20"/>
                  </a:lnTo>
                  <a:lnTo>
                    <a:pt x="360" y="9"/>
                  </a:lnTo>
                  <a:lnTo>
                    <a:pt x="348" y="0"/>
                  </a:lnTo>
                  <a:close/>
                </a:path>
              </a:pathLst>
            </a:custGeom>
            <a:gradFill rotWithShape="1">
              <a:gsLst>
                <a:gs pos="0">
                  <a:srgbClr val="B2D28D"/>
                </a:gs>
                <a:gs pos="50000">
                  <a:srgbClr val="D0EDA9"/>
                </a:gs>
                <a:gs pos="100000">
                  <a:srgbClr val="6B8B4B"/>
                </a:gs>
              </a:gsLst>
              <a:lin ang="5400000"/>
            </a:gradFill>
            <a:ln w="9525">
              <a:solidFill>
                <a:srgbClr val="6B8B4B"/>
              </a:solidFill>
              <a:round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Rektangel 33"/>
            <p:cNvSpPr>
              <a:spLocks noChangeArrowheads="1"/>
            </p:cNvSpPr>
            <p:nvPr/>
          </p:nvSpPr>
          <p:spPr bwMode="auto">
            <a:xfrm>
              <a:off x="547087" y="4252990"/>
              <a:ext cx="27174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600" b="1" dirty="0" smtClean="0">
                  <a:effectLst>
                    <a:outerShdw blurRad="63500" sx="102000" sy="102000" algn="ctr" rotWithShape="0">
                      <a:schemeClr val="accent3">
                        <a:lumMod val="40000"/>
                        <a:lumOff val="60000"/>
                        <a:alpha val="40000"/>
                      </a:schemeClr>
                    </a:outerShdw>
                  </a:effectLst>
                  <a:latin typeface="Palatino Linotype" pitchFamily="18" charset="0"/>
                </a:rPr>
                <a:t>Délivrance d’autorisations</a:t>
              </a:r>
              <a:endParaRPr lang="da-DK" sz="1600" b="1" dirty="0">
                <a:effectLst>
                  <a:outerShdw blurRad="63500" sx="102000" sy="102000" algn="ctr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Palatino Linotype" pitchFamily="18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285772" y="3952150"/>
            <a:ext cx="2871787" cy="957118"/>
            <a:chOff x="3285772" y="3952150"/>
            <a:chExt cx="2871787" cy="957118"/>
          </a:xfrm>
        </p:grpSpPr>
        <p:sp>
          <p:nvSpPr>
            <p:cNvPr id="24602" name="Freeform 8"/>
            <p:cNvSpPr>
              <a:spLocks/>
            </p:cNvSpPr>
            <p:nvPr/>
          </p:nvSpPr>
          <p:spPr bwMode="auto">
            <a:xfrm>
              <a:off x="3285772" y="3952150"/>
              <a:ext cx="2871787" cy="957118"/>
            </a:xfrm>
            <a:custGeom>
              <a:avLst/>
              <a:gdLst>
                <a:gd name="T0" fmla="*/ 2147483647 w 400"/>
                <a:gd name="T1" fmla="*/ 0 h 207"/>
                <a:gd name="T2" fmla="*/ 2147483647 w 400"/>
                <a:gd name="T3" fmla="*/ 0 h 207"/>
                <a:gd name="T4" fmla="*/ 0 w 400"/>
                <a:gd name="T5" fmla="*/ 0 h 207"/>
                <a:gd name="T6" fmla="*/ 0 w 400"/>
                <a:gd name="T7" fmla="*/ 0 h 207"/>
                <a:gd name="T8" fmla="*/ 2147483647 w 400"/>
                <a:gd name="T9" fmla="*/ 2147483647 h 207"/>
                <a:gd name="T10" fmla="*/ 2147483647 w 400"/>
                <a:gd name="T11" fmla="*/ 2147483647 h 207"/>
                <a:gd name="T12" fmla="*/ 2147483647 w 400"/>
                <a:gd name="T13" fmla="*/ 2147483647 h 207"/>
                <a:gd name="T14" fmla="*/ 2147483647 w 400"/>
                <a:gd name="T15" fmla="*/ 2147483647 h 207"/>
                <a:gd name="T16" fmla="*/ 2147483647 w 400"/>
                <a:gd name="T17" fmla="*/ 2147483647 h 207"/>
                <a:gd name="T18" fmla="*/ 2147483647 w 400"/>
                <a:gd name="T19" fmla="*/ 2147483647 h 207"/>
                <a:gd name="T20" fmla="*/ 2147483647 w 400"/>
                <a:gd name="T21" fmla="*/ 2147483647 h 207"/>
                <a:gd name="T22" fmla="*/ 2147483647 w 400"/>
                <a:gd name="T23" fmla="*/ 2147483647 h 207"/>
                <a:gd name="T24" fmla="*/ 2147483647 w 400"/>
                <a:gd name="T25" fmla="*/ 2147483647 h 207"/>
                <a:gd name="T26" fmla="*/ 2147483647 w 400"/>
                <a:gd name="T27" fmla="*/ 2147483647 h 207"/>
                <a:gd name="T28" fmla="*/ 2147483647 w 400"/>
                <a:gd name="T29" fmla="*/ 2147483647 h 207"/>
                <a:gd name="T30" fmla="*/ 2147483647 w 400"/>
                <a:gd name="T31" fmla="*/ 2147483647 h 207"/>
                <a:gd name="T32" fmla="*/ 2147483647 w 400"/>
                <a:gd name="T33" fmla="*/ 2147483647 h 207"/>
                <a:gd name="T34" fmla="*/ 2147483647 w 400"/>
                <a:gd name="T35" fmla="*/ 2147483647 h 207"/>
                <a:gd name="T36" fmla="*/ 2147483647 w 400"/>
                <a:gd name="T37" fmla="*/ 2147483647 h 207"/>
                <a:gd name="T38" fmla="*/ 2147483647 w 400"/>
                <a:gd name="T39" fmla="*/ 2147483647 h 207"/>
                <a:gd name="T40" fmla="*/ 0 w 400"/>
                <a:gd name="T41" fmla="*/ 2147483647 h 207"/>
                <a:gd name="T42" fmla="*/ 2147483647 w 400"/>
                <a:gd name="T43" fmla="*/ 2147483647 h 207"/>
                <a:gd name="T44" fmla="*/ 2147483647 w 400"/>
                <a:gd name="T45" fmla="*/ 2147483647 h 207"/>
                <a:gd name="T46" fmla="*/ 2147483647 w 400"/>
                <a:gd name="T47" fmla="*/ 2147483647 h 207"/>
                <a:gd name="T48" fmla="*/ 2147483647 w 400"/>
                <a:gd name="T49" fmla="*/ 2147483647 h 207"/>
                <a:gd name="T50" fmla="*/ 2147483647 w 400"/>
                <a:gd name="T51" fmla="*/ 2147483647 h 207"/>
                <a:gd name="T52" fmla="*/ 2147483647 w 400"/>
                <a:gd name="T53" fmla="*/ 2147483647 h 207"/>
                <a:gd name="T54" fmla="*/ 2147483647 w 400"/>
                <a:gd name="T55" fmla="*/ 2147483647 h 207"/>
                <a:gd name="T56" fmla="*/ 2147483647 w 400"/>
                <a:gd name="T57" fmla="*/ 2147483647 h 207"/>
                <a:gd name="T58" fmla="*/ 2147483647 w 400"/>
                <a:gd name="T59" fmla="*/ 2147483647 h 207"/>
                <a:gd name="T60" fmla="*/ 2147483647 w 400"/>
                <a:gd name="T61" fmla="*/ 2147483647 h 207"/>
                <a:gd name="T62" fmla="*/ 2147483647 w 400"/>
                <a:gd name="T63" fmla="*/ 2147483647 h 207"/>
                <a:gd name="T64" fmla="*/ 2147483647 w 400"/>
                <a:gd name="T65" fmla="*/ 2147483647 h 207"/>
                <a:gd name="T66" fmla="*/ 2147483647 w 400"/>
                <a:gd name="T67" fmla="*/ 2147483647 h 207"/>
                <a:gd name="T68" fmla="*/ 2147483647 w 400"/>
                <a:gd name="T69" fmla="*/ 2147483647 h 207"/>
                <a:gd name="T70" fmla="*/ 2147483647 w 400"/>
                <a:gd name="T71" fmla="*/ 2147483647 h 207"/>
                <a:gd name="T72" fmla="*/ 2147483647 w 400"/>
                <a:gd name="T73" fmla="*/ 2147483647 h 207"/>
                <a:gd name="T74" fmla="*/ 2147483647 w 400"/>
                <a:gd name="T75" fmla="*/ 2147483647 h 207"/>
                <a:gd name="T76" fmla="*/ 2147483647 w 400"/>
                <a:gd name="T77" fmla="*/ 2147483647 h 207"/>
                <a:gd name="T78" fmla="*/ 2147483647 w 400"/>
                <a:gd name="T79" fmla="*/ 2147483647 h 207"/>
                <a:gd name="T80" fmla="*/ 2147483647 w 400"/>
                <a:gd name="T81" fmla="*/ 0 h 207"/>
                <a:gd name="T82" fmla="*/ 2147483647 w 400"/>
                <a:gd name="T83" fmla="*/ 0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0"/>
                <a:gd name="T127" fmla="*/ 0 h 207"/>
                <a:gd name="T128" fmla="*/ 400 w 400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0" h="207">
                  <a:moveTo>
                    <a:pt x="348" y="0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2" y="20"/>
                  </a:lnTo>
                  <a:lnTo>
                    <a:pt x="30" y="33"/>
                  </a:lnTo>
                  <a:lnTo>
                    <a:pt x="37" y="45"/>
                  </a:lnTo>
                  <a:lnTo>
                    <a:pt x="43" y="58"/>
                  </a:lnTo>
                  <a:lnTo>
                    <a:pt x="47" y="73"/>
                  </a:lnTo>
                  <a:lnTo>
                    <a:pt x="50" y="87"/>
                  </a:lnTo>
                  <a:lnTo>
                    <a:pt x="51" y="103"/>
                  </a:lnTo>
                  <a:lnTo>
                    <a:pt x="50" y="119"/>
                  </a:lnTo>
                  <a:lnTo>
                    <a:pt x="47" y="134"/>
                  </a:lnTo>
                  <a:lnTo>
                    <a:pt x="43" y="148"/>
                  </a:lnTo>
                  <a:lnTo>
                    <a:pt x="37" y="162"/>
                  </a:lnTo>
                  <a:lnTo>
                    <a:pt x="30" y="174"/>
                  </a:lnTo>
                  <a:lnTo>
                    <a:pt x="22" y="186"/>
                  </a:lnTo>
                  <a:lnTo>
                    <a:pt x="12" y="197"/>
                  </a:lnTo>
                  <a:lnTo>
                    <a:pt x="0" y="207"/>
                  </a:lnTo>
                  <a:lnTo>
                    <a:pt x="190" y="207"/>
                  </a:lnTo>
                  <a:lnTo>
                    <a:pt x="348" y="207"/>
                  </a:lnTo>
                  <a:lnTo>
                    <a:pt x="359" y="197"/>
                  </a:lnTo>
                  <a:lnTo>
                    <a:pt x="370" y="186"/>
                  </a:lnTo>
                  <a:lnTo>
                    <a:pt x="379" y="174"/>
                  </a:lnTo>
                  <a:lnTo>
                    <a:pt x="386" y="162"/>
                  </a:lnTo>
                  <a:lnTo>
                    <a:pt x="391" y="148"/>
                  </a:lnTo>
                  <a:lnTo>
                    <a:pt x="396" y="134"/>
                  </a:lnTo>
                  <a:lnTo>
                    <a:pt x="398" y="119"/>
                  </a:lnTo>
                  <a:lnTo>
                    <a:pt x="400" y="103"/>
                  </a:lnTo>
                  <a:lnTo>
                    <a:pt x="398" y="87"/>
                  </a:lnTo>
                  <a:lnTo>
                    <a:pt x="396" y="73"/>
                  </a:lnTo>
                  <a:lnTo>
                    <a:pt x="391" y="58"/>
                  </a:lnTo>
                  <a:lnTo>
                    <a:pt x="386" y="45"/>
                  </a:lnTo>
                  <a:lnTo>
                    <a:pt x="379" y="33"/>
                  </a:lnTo>
                  <a:lnTo>
                    <a:pt x="370" y="20"/>
                  </a:lnTo>
                  <a:lnTo>
                    <a:pt x="359" y="9"/>
                  </a:lnTo>
                  <a:lnTo>
                    <a:pt x="348" y="0"/>
                  </a:lnTo>
                  <a:close/>
                </a:path>
              </a:pathLst>
            </a:custGeom>
            <a:gradFill rotWithShape="1">
              <a:gsLst>
                <a:gs pos="0">
                  <a:srgbClr val="98D25F"/>
                </a:gs>
                <a:gs pos="50000">
                  <a:srgbClr val="A6ED43"/>
                </a:gs>
                <a:gs pos="100000">
                  <a:srgbClr val="5F8B25"/>
                </a:gs>
              </a:gsLst>
              <a:lin ang="5400000"/>
            </a:gradFill>
            <a:ln w="9525">
              <a:solidFill>
                <a:srgbClr val="5F8B25"/>
              </a:solidFill>
              <a:round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" name="Rektangel 33"/>
            <p:cNvSpPr>
              <a:spLocks noChangeArrowheads="1"/>
            </p:cNvSpPr>
            <p:nvPr/>
          </p:nvSpPr>
          <p:spPr bwMode="auto">
            <a:xfrm>
              <a:off x="3675826" y="4015488"/>
              <a:ext cx="2406649" cy="79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600" b="1" dirty="0">
                  <a:effectLst>
                    <a:outerShdw blurRad="63500" sx="102000" sy="102000" algn="ctr" rotWithShape="0">
                      <a:schemeClr val="bg1">
                        <a:alpha val="40000"/>
                      </a:schemeClr>
                    </a:outerShdw>
                  </a:effectLst>
                  <a:latin typeface="Palatino Linotype" pitchFamily="18" charset="0"/>
                </a:rPr>
                <a:t>Assignation de canaux de fréquences</a:t>
              </a:r>
              <a:endParaRPr lang="da-DK" sz="12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941659" y="3952150"/>
            <a:ext cx="2871788" cy="933368"/>
            <a:chOff x="5941659" y="3952150"/>
            <a:chExt cx="2871788" cy="933368"/>
          </a:xfrm>
        </p:grpSpPr>
        <p:sp>
          <p:nvSpPr>
            <p:cNvPr id="24594" name="Freeform 10"/>
            <p:cNvSpPr>
              <a:spLocks/>
            </p:cNvSpPr>
            <p:nvPr/>
          </p:nvSpPr>
          <p:spPr bwMode="auto">
            <a:xfrm>
              <a:off x="5941659" y="3952150"/>
              <a:ext cx="2871788" cy="933368"/>
            </a:xfrm>
            <a:custGeom>
              <a:avLst/>
              <a:gdLst>
                <a:gd name="T0" fmla="*/ 2147483647 w 400"/>
                <a:gd name="T1" fmla="*/ 0 h 207"/>
                <a:gd name="T2" fmla="*/ 2147483647 w 400"/>
                <a:gd name="T3" fmla="*/ 0 h 207"/>
                <a:gd name="T4" fmla="*/ 0 w 400"/>
                <a:gd name="T5" fmla="*/ 0 h 207"/>
                <a:gd name="T6" fmla="*/ 0 w 400"/>
                <a:gd name="T7" fmla="*/ 0 h 207"/>
                <a:gd name="T8" fmla="*/ 2147483647 w 400"/>
                <a:gd name="T9" fmla="*/ 2147483647 h 207"/>
                <a:gd name="T10" fmla="*/ 2147483647 w 400"/>
                <a:gd name="T11" fmla="*/ 2147483647 h 207"/>
                <a:gd name="T12" fmla="*/ 2147483647 w 400"/>
                <a:gd name="T13" fmla="*/ 2147483647 h 207"/>
                <a:gd name="T14" fmla="*/ 2147483647 w 400"/>
                <a:gd name="T15" fmla="*/ 2147483647 h 207"/>
                <a:gd name="T16" fmla="*/ 2147483647 w 400"/>
                <a:gd name="T17" fmla="*/ 2147483647 h 207"/>
                <a:gd name="T18" fmla="*/ 2147483647 w 400"/>
                <a:gd name="T19" fmla="*/ 2147483647 h 207"/>
                <a:gd name="T20" fmla="*/ 2147483647 w 400"/>
                <a:gd name="T21" fmla="*/ 2147483647 h 207"/>
                <a:gd name="T22" fmla="*/ 2147483647 w 400"/>
                <a:gd name="T23" fmla="*/ 2147483647 h 207"/>
                <a:gd name="T24" fmla="*/ 2147483647 w 400"/>
                <a:gd name="T25" fmla="*/ 2147483647 h 207"/>
                <a:gd name="T26" fmla="*/ 2147483647 w 400"/>
                <a:gd name="T27" fmla="*/ 2147483647 h 207"/>
                <a:gd name="T28" fmla="*/ 2147483647 w 400"/>
                <a:gd name="T29" fmla="*/ 2147483647 h 207"/>
                <a:gd name="T30" fmla="*/ 2147483647 w 400"/>
                <a:gd name="T31" fmla="*/ 2147483647 h 207"/>
                <a:gd name="T32" fmla="*/ 2147483647 w 400"/>
                <a:gd name="T33" fmla="*/ 2147483647 h 207"/>
                <a:gd name="T34" fmla="*/ 2147483647 w 400"/>
                <a:gd name="T35" fmla="*/ 2147483647 h 207"/>
                <a:gd name="T36" fmla="*/ 2147483647 w 400"/>
                <a:gd name="T37" fmla="*/ 2147483647 h 207"/>
                <a:gd name="T38" fmla="*/ 2147483647 w 400"/>
                <a:gd name="T39" fmla="*/ 2147483647 h 207"/>
                <a:gd name="T40" fmla="*/ 0 w 400"/>
                <a:gd name="T41" fmla="*/ 2147483647 h 207"/>
                <a:gd name="T42" fmla="*/ 2147483647 w 400"/>
                <a:gd name="T43" fmla="*/ 2147483647 h 207"/>
                <a:gd name="T44" fmla="*/ 2147483647 w 400"/>
                <a:gd name="T45" fmla="*/ 2147483647 h 207"/>
                <a:gd name="T46" fmla="*/ 2147483647 w 400"/>
                <a:gd name="T47" fmla="*/ 2147483647 h 207"/>
                <a:gd name="T48" fmla="*/ 2147483647 w 400"/>
                <a:gd name="T49" fmla="*/ 2147483647 h 207"/>
                <a:gd name="T50" fmla="*/ 2147483647 w 400"/>
                <a:gd name="T51" fmla="*/ 2147483647 h 207"/>
                <a:gd name="T52" fmla="*/ 2147483647 w 400"/>
                <a:gd name="T53" fmla="*/ 2147483647 h 207"/>
                <a:gd name="T54" fmla="*/ 2147483647 w 400"/>
                <a:gd name="T55" fmla="*/ 2147483647 h 207"/>
                <a:gd name="T56" fmla="*/ 2147483647 w 400"/>
                <a:gd name="T57" fmla="*/ 2147483647 h 207"/>
                <a:gd name="T58" fmla="*/ 2147483647 w 400"/>
                <a:gd name="T59" fmla="*/ 2147483647 h 207"/>
                <a:gd name="T60" fmla="*/ 2147483647 w 400"/>
                <a:gd name="T61" fmla="*/ 2147483647 h 207"/>
                <a:gd name="T62" fmla="*/ 2147483647 w 400"/>
                <a:gd name="T63" fmla="*/ 2147483647 h 207"/>
                <a:gd name="T64" fmla="*/ 2147483647 w 400"/>
                <a:gd name="T65" fmla="*/ 2147483647 h 207"/>
                <a:gd name="T66" fmla="*/ 2147483647 w 400"/>
                <a:gd name="T67" fmla="*/ 2147483647 h 207"/>
                <a:gd name="T68" fmla="*/ 2147483647 w 400"/>
                <a:gd name="T69" fmla="*/ 2147483647 h 207"/>
                <a:gd name="T70" fmla="*/ 2147483647 w 400"/>
                <a:gd name="T71" fmla="*/ 2147483647 h 207"/>
                <a:gd name="T72" fmla="*/ 2147483647 w 400"/>
                <a:gd name="T73" fmla="*/ 2147483647 h 207"/>
                <a:gd name="T74" fmla="*/ 2147483647 w 400"/>
                <a:gd name="T75" fmla="*/ 2147483647 h 207"/>
                <a:gd name="T76" fmla="*/ 2147483647 w 400"/>
                <a:gd name="T77" fmla="*/ 2147483647 h 207"/>
                <a:gd name="T78" fmla="*/ 2147483647 w 400"/>
                <a:gd name="T79" fmla="*/ 2147483647 h 207"/>
                <a:gd name="T80" fmla="*/ 2147483647 w 400"/>
                <a:gd name="T81" fmla="*/ 0 h 207"/>
                <a:gd name="T82" fmla="*/ 2147483647 w 400"/>
                <a:gd name="T83" fmla="*/ 0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0"/>
                <a:gd name="T127" fmla="*/ 0 h 207"/>
                <a:gd name="T128" fmla="*/ 400 w 400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0" h="207">
                  <a:moveTo>
                    <a:pt x="349" y="0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1" y="20"/>
                  </a:lnTo>
                  <a:lnTo>
                    <a:pt x="31" y="33"/>
                  </a:lnTo>
                  <a:lnTo>
                    <a:pt x="38" y="45"/>
                  </a:lnTo>
                  <a:lnTo>
                    <a:pt x="43" y="58"/>
                  </a:lnTo>
                  <a:lnTo>
                    <a:pt x="48" y="73"/>
                  </a:lnTo>
                  <a:lnTo>
                    <a:pt x="50" y="87"/>
                  </a:lnTo>
                  <a:lnTo>
                    <a:pt x="51" y="103"/>
                  </a:lnTo>
                  <a:lnTo>
                    <a:pt x="50" y="119"/>
                  </a:lnTo>
                  <a:lnTo>
                    <a:pt x="48" y="134"/>
                  </a:lnTo>
                  <a:lnTo>
                    <a:pt x="43" y="148"/>
                  </a:lnTo>
                  <a:lnTo>
                    <a:pt x="38" y="162"/>
                  </a:lnTo>
                  <a:lnTo>
                    <a:pt x="31" y="174"/>
                  </a:lnTo>
                  <a:lnTo>
                    <a:pt x="21" y="186"/>
                  </a:lnTo>
                  <a:lnTo>
                    <a:pt x="11" y="197"/>
                  </a:lnTo>
                  <a:lnTo>
                    <a:pt x="0" y="207"/>
                  </a:lnTo>
                  <a:lnTo>
                    <a:pt x="190" y="207"/>
                  </a:lnTo>
                  <a:lnTo>
                    <a:pt x="349" y="207"/>
                  </a:lnTo>
                  <a:lnTo>
                    <a:pt x="360" y="197"/>
                  </a:lnTo>
                  <a:lnTo>
                    <a:pt x="370" y="186"/>
                  </a:lnTo>
                  <a:lnTo>
                    <a:pt x="378" y="174"/>
                  </a:lnTo>
                  <a:lnTo>
                    <a:pt x="386" y="162"/>
                  </a:lnTo>
                  <a:lnTo>
                    <a:pt x="392" y="148"/>
                  </a:lnTo>
                  <a:lnTo>
                    <a:pt x="397" y="134"/>
                  </a:lnTo>
                  <a:lnTo>
                    <a:pt x="399" y="119"/>
                  </a:lnTo>
                  <a:lnTo>
                    <a:pt x="400" y="103"/>
                  </a:lnTo>
                  <a:lnTo>
                    <a:pt x="399" y="87"/>
                  </a:lnTo>
                  <a:lnTo>
                    <a:pt x="397" y="73"/>
                  </a:lnTo>
                  <a:lnTo>
                    <a:pt x="392" y="58"/>
                  </a:lnTo>
                  <a:lnTo>
                    <a:pt x="386" y="45"/>
                  </a:lnTo>
                  <a:lnTo>
                    <a:pt x="378" y="33"/>
                  </a:lnTo>
                  <a:lnTo>
                    <a:pt x="370" y="20"/>
                  </a:lnTo>
                  <a:lnTo>
                    <a:pt x="360" y="9"/>
                  </a:lnTo>
                  <a:lnTo>
                    <a:pt x="349" y="0"/>
                  </a:lnTo>
                  <a:close/>
                </a:path>
              </a:pathLst>
            </a:custGeom>
            <a:gradFill rotWithShape="1">
              <a:gsLst>
                <a:gs pos="0">
                  <a:srgbClr val="497F13"/>
                </a:gs>
                <a:gs pos="50000">
                  <a:srgbClr val="80DB25"/>
                </a:gs>
                <a:gs pos="100000">
                  <a:srgbClr val="26420A"/>
                </a:gs>
              </a:gsLst>
              <a:lin ang="5400000"/>
            </a:gradFill>
            <a:ln w="9525">
              <a:solidFill>
                <a:srgbClr val="26420A"/>
              </a:solidFill>
              <a:round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Rektangel 33"/>
            <p:cNvSpPr>
              <a:spLocks noChangeArrowheads="1"/>
            </p:cNvSpPr>
            <p:nvPr/>
          </p:nvSpPr>
          <p:spPr bwMode="auto">
            <a:xfrm>
              <a:off x="6316301" y="4134238"/>
              <a:ext cx="23906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600" b="1" dirty="0">
                  <a:effectLst>
                    <a:outerShdw blurRad="63500" sx="102000" sy="102000" algn="ctr" rotWithShape="0">
                      <a:schemeClr val="bg1">
                        <a:alpha val="40000"/>
                      </a:schemeClr>
                    </a:outerShdw>
                  </a:effectLst>
                  <a:latin typeface="Palatino Linotype" pitchFamily="18" charset="0"/>
                </a:rPr>
                <a:t>Réseaux P-MP</a:t>
              </a:r>
            </a:p>
            <a:p>
              <a:pPr>
                <a:buFont typeface="Arial" pitchFamily="34" charset="0"/>
                <a:buChar char="•"/>
              </a:pPr>
              <a:endParaRPr lang="da-DK" sz="1200" dirty="0">
                <a:latin typeface="Calibri" pitchFamily="34" charset="0"/>
              </a:endParaRPr>
            </a:p>
          </p:txBody>
        </p:sp>
      </p:grpSp>
      <p:pic>
        <p:nvPicPr>
          <p:cNvPr id="1029" name="Picture 5" descr="I:\DT\djezzy-logo-250x105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897" y="6053314"/>
            <a:ext cx="989821" cy="415725"/>
          </a:xfrm>
          <a:prstGeom prst="rect">
            <a:avLst/>
          </a:prstGeom>
          <a:noFill/>
        </p:spPr>
      </p:pic>
      <p:pic>
        <p:nvPicPr>
          <p:cNvPr id="1030" name="Picture 6" descr="I:\DT\Mobilis-logo-vert-164x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623" y="5873215"/>
            <a:ext cx="617274" cy="752773"/>
          </a:xfrm>
          <a:prstGeom prst="rect">
            <a:avLst/>
          </a:prstGeom>
          <a:noFill/>
        </p:spPr>
      </p:pic>
      <p:pic>
        <p:nvPicPr>
          <p:cNvPr id="1031" name="Picture 7" descr="I:\DT\nedjma-logo-150x1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029" y="5911612"/>
            <a:ext cx="659784" cy="659784"/>
          </a:xfrm>
          <a:prstGeom prst="rect">
            <a:avLst/>
          </a:prstGeom>
          <a:noFill/>
        </p:spPr>
      </p:pic>
      <p:pic>
        <p:nvPicPr>
          <p:cNvPr id="1032" name="Picture 8" descr="I:\DT\800px-Geolocalisation_GPS_GP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6398">
            <a:off x="123237" y="4078454"/>
            <a:ext cx="3952875" cy="3257550"/>
          </a:xfrm>
          <a:prstGeom prst="rect">
            <a:avLst/>
          </a:prstGeom>
          <a:noFill/>
        </p:spPr>
      </p:pic>
      <p:pic>
        <p:nvPicPr>
          <p:cNvPr id="1033" name="Picture 9" descr="I:\DT\1227974814284872747danza_point_to_multipoint_(wimax)_scenario_1.svg.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9982" y="4781805"/>
            <a:ext cx="1992569" cy="2076196"/>
          </a:xfrm>
          <a:prstGeom prst="rect">
            <a:avLst/>
          </a:prstGeom>
          <a:noFill/>
        </p:spPr>
      </p:pic>
      <p:sp>
        <p:nvSpPr>
          <p:cNvPr id="26" name="Billedforklaring med højre-venstrepil 23"/>
          <p:cNvSpPr>
            <a:spLocks noChangeArrowheads="1"/>
          </p:cNvSpPr>
          <p:nvPr/>
        </p:nvSpPr>
        <p:spPr bwMode="auto">
          <a:xfrm>
            <a:off x="3200400" y="63501"/>
            <a:ext cx="2959100" cy="533400"/>
          </a:xfrm>
          <a:prstGeom prst="leftRightArrowCallout">
            <a:avLst>
              <a:gd name="adj1" fmla="val 25000"/>
              <a:gd name="adj2" fmla="val 25000"/>
              <a:gd name="adj3" fmla="val 16929"/>
              <a:gd name="adj4" fmla="val 7284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3175">
            <a:solidFill>
              <a:srgbClr val="9BBB59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fr-FR" b="1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Pour  l’année </a:t>
            </a:r>
            <a:r>
              <a:rPr lang="en-US" b="1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2010</a:t>
            </a:r>
            <a:endParaRPr lang="en-US" b="1" dirty="0">
              <a:solidFill>
                <a:srgbClr val="0D0D0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me 30"/>
          <p:cNvGraphicFramePr/>
          <p:nvPr/>
        </p:nvGraphicFramePr>
        <p:xfrm>
          <a:off x="232011" y="1612332"/>
          <a:ext cx="8843749" cy="350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Billedforklaring med højre-venstrepil 23"/>
          <p:cNvSpPr>
            <a:spLocks noChangeArrowheads="1"/>
          </p:cNvSpPr>
          <p:nvPr/>
        </p:nvSpPr>
        <p:spPr bwMode="auto">
          <a:xfrm>
            <a:off x="3213100" y="165101"/>
            <a:ext cx="2959100" cy="533400"/>
          </a:xfrm>
          <a:prstGeom prst="leftRightArrowCallout">
            <a:avLst>
              <a:gd name="adj1" fmla="val 25000"/>
              <a:gd name="adj2" fmla="val 25000"/>
              <a:gd name="adj3" fmla="val 16929"/>
              <a:gd name="adj4" fmla="val 7284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3175">
            <a:solidFill>
              <a:srgbClr val="9BBB59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fr-FR" b="1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Pour  l’année </a:t>
            </a:r>
            <a:r>
              <a:rPr lang="en-US" b="1" dirty="0" smtClean="0">
                <a:solidFill>
                  <a:srgbClr val="0D0D0D"/>
                </a:solidFill>
                <a:latin typeface="Calibri" charset="0"/>
                <a:ea typeface="ＭＳ Ｐゴシック" charset="0"/>
                <a:cs typeface="ＭＳ Ｐゴシック" charset="0"/>
              </a:rPr>
              <a:t>2010</a:t>
            </a:r>
            <a:endParaRPr lang="en-US" b="1" dirty="0">
              <a:solidFill>
                <a:srgbClr val="0D0D0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30FCCD4E-8055-4860-8279-535366A53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>
                                            <p:graphicEl>
                                              <a:dgm id="{30FCCD4E-8055-4860-8279-535366A53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>
                                            <p:graphicEl>
                                              <a:dgm id="{30FCCD4E-8055-4860-8279-535366A53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39D5E345-A54C-48C9-8164-FC4E04D2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>
                                            <p:graphicEl>
                                              <a:dgm id="{39D5E345-A54C-48C9-8164-FC4E04D2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>
                                            <p:graphicEl>
                                              <a:dgm id="{39D5E345-A54C-48C9-8164-FC4E04D2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A02ED4F8-EEED-4251-8CC9-AE8DB9B59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>
                                            <p:graphicEl>
                                              <a:dgm id="{A02ED4F8-EEED-4251-8CC9-AE8DB9B59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>
                                            <p:graphicEl>
                                              <a:dgm id="{A02ED4F8-EEED-4251-8CC9-AE8DB9B59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3C3CA288-9172-4CEB-99FA-A56F3B7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">
                                            <p:graphicEl>
                                              <a:dgm id="{3C3CA288-9172-4CEB-99FA-A56F3B7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">
                                            <p:graphicEl>
                                              <a:dgm id="{3C3CA288-9172-4CEB-99FA-A56F3B7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1">
                                            <p:graphicEl>
                                              <a:dgm id="{30FCCD4E-8055-4860-8279-535366A53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1">
                                            <p:graphicEl>
                                              <a:dgm id="{30FCCD4E-8055-4860-8279-535366A53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30FCCD4E-8055-4860-8279-535366A53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1">
                                            <p:graphicEl>
                                              <a:dgm id="{39D5E345-A54C-48C9-8164-FC4E04D2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1">
                                            <p:graphicEl>
                                              <a:dgm id="{39D5E345-A54C-48C9-8164-FC4E04D2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39D5E345-A54C-48C9-8164-FC4E04D2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1">
                                            <p:graphicEl>
                                              <a:dgm id="{A02ED4F8-EEED-4251-8CC9-AE8DB9B59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1">
                                            <p:graphicEl>
                                              <a:dgm id="{A02ED4F8-EEED-4251-8CC9-AE8DB9B59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A02ED4F8-EEED-4251-8CC9-AE8DB9B59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1">
                                            <p:graphicEl>
                                              <a:dgm id="{3C3CA288-9172-4CEB-99FA-A56F3B7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1">
                                            <p:graphicEl>
                                              <a:dgm id="{3C3CA288-9172-4CEB-99FA-A56F3B7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3C3CA288-9172-4CEB-99FA-A56F3B7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 uiExpand="1">
        <p:bldSub>
          <a:bldDgm/>
        </p:bldSub>
      </p:bldGraphic>
      <p:bldGraphic spid="31" grpId="1" uiExpand="1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ZoneTexte 4"/>
          <p:cNvSpPr txBox="1">
            <a:spLocks noChangeArrowheads="1"/>
          </p:cNvSpPr>
          <p:nvPr/>
        </p:nvSpPr>
        <p:spPr bwMode="auto">
          <a:xfrm>
            <a:off x="1728447" y="1532868"/>
            <a:ext cx="6241832" cy="121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  <a:latin typeface="Palatino Linotype" pitchFamily="18" charset="0"/>
              </a:rPr>
              <a:t>Quelque chiffres…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2669346"/>
            <a:ext cx="9144000" cy="3443288"/>
          </a:xfrm>
          <a:prstGeom prst="rect">
            <a:avLst/>
          </a:prstGeom>
          <a:gradFill>
            <a:gsLst>
              <a:gs pos="16000">
                <a:schemeClr val="bg1">
                  <a:alpha val="0"/>
                </a:schemeClr>
              </a:gs>
              <a:gs pos="65000">
                <a:schemeClr val="bg1">
                  <a:lumMod val="85000"/>
                  <a:alpha val="37000"/>
                </a:schemeClr>
              </a:gs>
              <a:gs pos="100000">
                <a:schemeClr val="bg1">
                  <a:lumMod val="75000"/>
                  <a:alpha val="62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0" y="1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/>
        </p:nvGraphicFramePr>
        <p:xfrm>
          <a:off x="724086" y="1003300"/>
          <a:ext cx="7964172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181101" y="0"/>
            <a:ext cx="7172156" cy="1043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Palatino Linotype" pitchFamily="18" charset="0"/>
              </a:rPr>
              <a:t>Equipement de télécommunications </a:t>
            </a:r>
            <a:endParaRPr lang="fr-FR" sz="2400" b="1" dirty="0" smtClean="0">
              <a:latin typeface="Palatino Linotype" pitchFamily="18" charset="0"/>
            </a:endParaRPr>
          </a:p>
          <a:p>
            <a:pPr algn="ctr"/>
            <a:r>
              <a:rPr lang="fr-FR" sz="2400" b="1" dirty="0" smtClean="0">
                <a:latin typeface="Palatino Linotype" pitchFamily="18" charset="0"/>
              </a:rPr>
              <a:t>agrées </a:t>
            </a:r>
            <a:r>
              <a:rPr lang="fr-FR" sz="2400" b="1" dirty="0">
                <a:latin typeface="Palatino Linotype" pitchFamily="18" charset="0"/>
              </a:rPr>
              <a:t>durant l’année 2010</a:t>
            </a:r>
            <a:r>
              <a:rPr lang="fr-FR" sz="2000" b="1" dirty="0">
                <a:latin typeface="Palatino Linotype" pitchFamily="18" charset="0"/>
              </a:rPr>
              <a:t> </a:t>
            </a:r>
          </a:p>
          <a:p>
            <a:endParaRPr lang="fr-FR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579272" y="968612"/>
          <a:ext cx="7910753" cy="571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701800" y="0"/>
            <a:ext cx="582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Palatino Linotype" pitchFamily="18" charset="0"/>
              </a:rPr>
              <a:t>Répartition des équipements terminaux de télécommunication agrès en 2010</a:t>
            </a:r>
            <a:endParaRPr lang="fr-FR" sz="2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5960"/>
          <p:cNvSpPr>
            <a:spLocks noChangeAspect="1" noEditPoints="1"/>
          </p:cNvSpPr>
          <p:nvPr/>
        </p:nvSpPr>
        <p:spPr bwMode="auto">
          <a:xfrm>
            <a:off x="419100" y="476250"/>
            <a:ext cx="7962900" cy="5829300"/>
          </a:xfrm>
          <a:custGeom>
            <a:avLst/>
            <a:gdLst>
              <a:gd name="T0" fmla="*/ 2933914 w 13744"/>
              <a:gd name="T1" fmla="*/ 652698 h 7946"/>
              <a:gd name="T2" fmla="*/ 3623574 w 13744"/>
              <a:gd name="T3" fmla="*/ 613333 h 7946"/>
              <a:gd name="T4" fmla="*/ 2992338 w 13744"/>
              <a:gd name="T5" fmla="*/ 64762 h 7946"/>
              <a:gd name="T6" fmla="*/ 2046119 w 13744"/>
              <a:gd name="T7" fmla="*/ 2601903 h 7946"/>
              <a:gd name="T8" fmla="*/ 2369992 w 13744"/>
              <a:gd name="T9" fmla="*/ 1886983 h 7946"/>
              <a:gd name="T10" fmla="*/ 2194720 w 13744"/>
              <a:gd name="T11" fmla="*/ 1325713 h 7946"/>
              <a:gd name="T12" fmla="*/ 998293 w 13744"/>
              <a:gd name="T13" fmla="*/ 697142 h 7946"/>
              <a:gd name="T14" fmla="*/ 723953 w 13744"/>
              <a:gd name="T15" fmla="*/ 1145396 h 7946"/>
              <a:gd name="T16" fmla="*/ 1983884 w 13744"/>
              <a:gd name="T17" fmla="*/ 2736506 h 7946"/>
              <a:gd name="T18" fmla="*/ 2422066 w 13744"/>
              <a:gd name="T19" fmla="*/ 4637456 h 7946"/>
              <a:gd name="T20" fmla="*/ 2709108 w 13744"/>
              <a:gd name="T21" fmla="*/ 4454599 h 7946"/>
              <a:gd name="T22" fmla="*/ 2109624 w 13744"/>
              <a:gd name="T23" fmla="*/ 1709205 h 7946"/>
              <a:gd name="T24" fmla="*/ 2512243 w 13744"/>
              <a:gd name="T25" fmla="*/ 4925710 h 7946"/>
              <a:gd name="T26" fmla="*/ 2526214 w 13744"/>
              <a:gd name="T27" fmla="*/ 5023488 h 7946"/>
              <a:gd name="T28" fmla="*/ 2392854 w 13744"/>
              <a:gd name="T29" fmla="*/ 4817774 h 7946"/>
              <a:gd name="T30" fmla="*/ 401349 w 13744"/>
              <a:gd name="T31" fmla="*/ 1220316 h 7946"/>
              <a:gd name="T32" fmla="*/ 2358562 w 13744"/>
              <a:gd name="T33" fmla="*/ 2430474 h 7946"/>
              <a:gd name="T34" fmla="*/ 1046556 w 13744"/>
              <a:gd name="T35" fmla="*/ 1513650 h 7946"/>
              <a:gd name="T36" fmla="*/ 2878030 w 13744"/>
              <a:gd name="T37" fmla="*/ 1610158 h 7946"/>
              <a:gd name="T38" fmla="*/ 1591426 w 13744"/>
              <a:gd name="T39" fmla="*/ 511746 h 7946"/>
              <a:gd name="T40" fmla="*/ 2607500 w 13744"/>
              <a:gd name="T41" fmla="*/ 918095 h 7946"/>
              <a:gd name="T42" fmla="*/ 1817502 w 13744"/>
              <a:gd name="T43" fmla="*/ 510476 h 7946"/>
              <a:gd name="T44" fmla="*/ 2735780 w 13744"/>
              <a:gd name="T45" fmla="*/ 73651 h 7946"/>
              <a:gd name="T46" fmla="*/ 1602857 w 13744"/>
              <a:gd name="T47" fmla="*/ 340317 h 7946"/>
              <a:gd name="T48" fmla="*/ 2554156 w 13744"/>
              <a:gd name="T49" fmla="*/ 1102221 h 7946"/>
              <a:gd name="T50" fmla="*/ 5145144 w 13744"/>
              <a:gd name="T51" fmla="*/ 3737140 h 7946"/>
              <a:gd name="T52" fmla="*/ 7038853 w 13744"/>
              <a:gd name="T53" fmla="*/ 2859681 h 7946"/>
              <a:gd name="T54" fmla="*/ 6968998 w 13744"/>
              <a:gd name="T55" fmla="*/ 2754284 h 7946"/>
              <a:gd name="T56" fmla="*/ 4093508 w 13744"/>
              <a:gd name="T57" fmla="*/ 1907300 h 7946"/>
              <a:gd name="T58" fmla="*/ 4520259 w 13744"/>
              <a:gd name="T59" fmla="*/ 942221 h 7946"/>
              <a:gd name="T60" fmla="*/ 4480886 w 13744"/>
              <a:gd name="T61" fmla="*/ 681904 h 7946"/>
              <a:gd name="T62" fmla="*/ 4054135 w 13744"/>
              <a:gd name="T63" fmla="*/ 1041269 h 7946"/>
              <a:gd name="T64" fmla="*/ 7469414 w 13744"/>
              <a:gd name="T65" fmla="*/ 3273648 h 7946"/>
              <a:gd name="T66" fmla="*/ 6425398 w 13744"/>
              <a:gd name="T67" fmla="*/ 3263490 h 7946"/>
              <a:gd name="T68" fmla="*/ 6993129 w 13744"/>
              <a:gd name="T69" fmla="*/ 3226664 h 7946"/>
              <a:gd name="T70" fmla="*/ 7040123 w 13744"/>
              <a:gd name="T71" fmla="*/ 3464124 h 7946"/>
              <a:gd name="T72" fmla="*/ 6989319 w 13744"/>
              <a:gd name="T73" fmla="*/ 3464124 h 7946"/>
              <a:gd name="T74" fmla="*/ 7706921 w 13744"/>
              <a:gd name="T75" fmla="*/ 3248252 h 7946"/>
              <a:gd name="T76" fmla="*/ 6546057 w 13744"/>
              <a:gd name="T77" fmla="*/ 3173331 h 7946"/>
              <a:gd name="T78" fmla="*/ 7499896 w 13744"/>
              <a:gd name="T79" fmla="*/ 1892062 h 7946"/>
              <a:gd name="T80" fmla="*/ 8622657 w 13744"/>
              <a:gd name="T81" fmla="*/ 862222 h 7946"/>
              <a:gd name="T82" fmla="*/ 5853857 w 13744"/>
              <a:gd name="T83" fmla="*/ 820317 h 7946"/>
              <a:gd name="T84" fmla="*/ 4525339 w 13744"/>
              <a:gd name="T85" fmla="*/ 683174 h 7946"/>
              <a:gd name="T86" fmla="*/ 4055405 w 13744"/>
              <a:gd name="T87" fmla="*/ 1055237 h 7946"/>
              <a:gd name="T88" fmla="*/ 4482156 w 13744"/>
              <a:gd name="T89" fmla="*/ 981587 h 7946"/>
              <a:gd name="T90" fmla="*/ 4097318 w 13744"/>
              <a:gd name="T91" fmla="*/ 1406983 h 7946"/>
              <a:gd name="T92" fmla="*/ 4144312 w 13744"/>
              <a:gd name="T93" fmla="*/ 1791745 h 7946"/>
              <a:gd name="T94" fmla="*/ 4648538 w 13744"/>
              <a:gd name="T95" fmla="*/ 1704126 h 7946"/>
              <a:gd name="T96" fmla="*/ 4581223 w 13744"/>
              <a:gd name="T97" fmla="*/ 2206982 h 7946"/>
              <a:gd name="T98" fmla="*/ 3810277 w 13744"/>
              <a:gd name="T99" fmla="*/ 3045077 h 7946"/>
              <a:gd name="T100" fmla="*/ 5021945 w 13744"/>
              <a:gd name="T101" fmla="*/ 2877458 h 7946"/>
              <a:gd name="T102" fmla="*/ 5185787 w 13744"/>
              <a:gd name="T103" fmla="*/ 2351744 h 7946"/>
              <a:gd name="T104" fmla="*/ 6379675 w 13744"/>
              <a:gd name="T105" fmla="*/ 2684443 h 7946"/>
              <a:gd name="T106" fmla="*/ 6902953 w 13744"/>
              <a:gd name="T107" fmla="*/ 2426665 h 7946"/>
              <a:gd name="T108" fmla="*/ 7139190 w 13744"/>
              <a:gd name="T109" fmla="*/ 2090157 h 7946"/>
              <a:gd name="T110" fmla="*/ 8477867 w 13744"/>
              <a:gd name="T111" fmla="*/ 946031 h 7946"/>
              <a:gd name="T112" fmla="*/ 5462668 w 13744"/>
              <a:gd name="T113" fmla="*/ 1728253 h 7946"/>
              <a:gd name="T114" fmla="*/ 5160385 w 13744"/>
              <a:gd name="T115" fmla="*/ 224762 h 7946"/>
              <a:gd name="T116" fmla="*/ 7554510 w 13744"/>
              <a:gd name="T117" fmla="*/ 562539 h 7946"/>
              <a:gd name="T118" fmla="*/ 7590073 w 13744"/>
              <a:gd name="T119" fmla="*/ 4514282 h 7946"/>
              <a:gd name="T120" fmla="*/ 6918194 w 13744"/>
              <a:gd name="T121" fmla="*/ 4302219 h 7946"/>
              <a:gd name="T122" fmla="*/ 3734072 w 13744"/>
              <a:gd name="T123" fmla="*/ 1368888 h 7946"/>
              <a:gd name="T124" fmla="*/ 3765824 w 13744"/>
              <a:gd name="T125" fmla="*/ 1465396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b-NO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rgbClr val="00666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Arc 55"/>
          <p:cNvSpPr/>
          <p:nvPr/>
        </p:nvSpPr>
        <p:spPr>
          <a:xfrm>
            <a:off x="-5613400" y="31877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chemeClr val="bg1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>
              <a:ea typeface="ＭＳ Ｐゴシック" charset="0"/>
              <a:cs typeface="ＭＳ Ｐゴシック" charset="0"/>
            </a:endParaRPr>
          </a:p>
        </p:txBody>
      </p:sp>
      <p:pic>
        <p:nvPicPr>
          <p:cNvPr id="15" name="Image 14" descr="Point_d_interrogation_normal.png"/>
          <p:cNvPicPr>
            <a:picLocks noChangeAspect="1"/>
          </p:cNvPicPr>
          <p:nvPr/>
        </p:nvPicPr>
        <p:blipFill>
          <a:blip r:embed="rId2" cstate="print">
            <a:grayscl/>
            <a:lum contrast="-100000"/>
          </a:blip>
          <a:stretch>
            <a:fillRect/>
          </a:stretch>
        </p:blipFill>
        <p:spPr>
          <a:xfrm>
            <a:off x="7224596" y="2118359"/>
            <a:ext cx="1523164" cy="1996441"/>
          </a:xfrm>
          <a:prstGeom prst="rect">
            <a:avLst/>
          </a:prstGeom>
          <a:effectLst>
            <a:outerShdw blurRad="76200" dist="12700" dir="8100000" sx="200000" sy="200000" kx="800400" algn="br" rotWithShape="0">
              <a:prstClr val="black">
                <a:alpha val="28000"/>
              </a:prstClr>
            </a:outerShdw>
          </a:effectLst>
        </p:spPr>
      </p:pic>
      <p:grpSp>
        <p:nvGrpSpPr>
          <p:cNvPr id="46" name="Groupe 45"/>
          <p:cNvGrpSpPr/>
          <p:nvPr/>
        </p:nvGrpSpPr>
        <p:grpSpPr>
          <a:xfrm>
            <a:off x="4274690" y="3135048"/>
            <a:ext cx="2559227" cy="3227586"/>
            <a:chOff x="3215640" y="2286000"/>
            <a:chExt cx="2559227" cy="3227586"/>
          </a:xfrm>
        </p:grpSpPr>
        <p:grpSp>
          <p:nvGrpSpPr>
            <p:cNvPr id="47" name="Groupe 195"/>
            <p:cNvGrpSpPr/>
            <p:nvPr/>
          </p:nvGrpSpPr>
          <p:grpSpPr>
            <a:xfrm>
              <a:off x="3298367" y="2286000"/>
              <a:ext cx="2476500" cy="2005013"/>
              <a:chOff x="3298367" y="2286000"/>
              <a:chExt cx="2476500" cy="2005013"/>
            </a:xfrm>
          </p:grpSpPr>
          <p:grpSp>
            <p:nvGrpSpPr>
              <p:cNvPr id="49" name="Gruppe 135"/>
              <p:cNvGrpSpPr/>
              <p:nvPr/>
            </p:nvGrpSpPr>
            <p:grpSpPr>
              <a:xfrm>
                <a:off x="3298367" y="3538838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9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80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  <p:grpSp>
            <p:nvGrpSpPr>
              <p:cNvPr id="50" name="Gruppe 712"/>
              <p:cNvGrpSpPr>
                <a:grpSpLocks/>
              </p:cNvGrpSpPr>
              <p:nvPr/>
            </p:nvGrpSpPr>
            <p:grpSpPr bwMode="auto">
              <a:xfrm>
                <a:off x="4154488" y="2286000"/>
                <a:ext cx="1020762" cy="1614488"/>
                <a:chOff x="6562725" y="1625600"/>
                <a:chExt cx="3511550" cy="5562600"/>
              </a:xfrm>
            </p:grpSpPr>
            <p:sp>
              <p:nvSpPr>
                <p:cNvPr id="51" name="Freeform 71"/>
                <p:cNvSpPr>
                  <a:spLocks/>
                </p:cNvSpPr>
                <p:nvPr/>
              </p:nvSpPr>
              <p:spPr bwMode="auto">
                <a:xfrm>
                  <a:off x="8790895" y="2309304"/>
                  <a:ext cx="1283380" cy="4824200"/>
                </a:xfrm>
                <a:custGeom>
                  <a:avLst/>
                  <a:gdLst>
                    <a:gd name="T0" fmla="*/ 2147483647 w 810"/>
                    <a:gd name="T1" fmla="*/ 2147483647 h 3040"/>
                    <a:gd name="T2" fmla="*/ 2147483647 w 810"/>
                    <a:gd name="T3" fmla="*/ 2147483647 h 3040"/>
                    <a:gd name="T4" fmla="*/ 2147483647 w 810"/>
                    <a:gd name="T5" fmla="*/ 2147483647 h 3040"/>
                    <a:gd name="T6" fmla="*/ 2147483647 w 810"/>
                    <a:gd name="T7" fmla="*/ 2147483647 h 3040"/>
                    <a:gd name="T8" fmla="*/ 2147483647 w 810"/>
                    <a:gd name="T9" fmla="*/ 0 h 3040"/>
                    <a:gd name="T10" fmla="*/ 2147483647 w 810"/>
                    <a:gd name="T11" fmla="*/ 2147483647 h 3040"/>
                    <a:gd name="T12" fmla="*/ 2147483647 w 810"/>
                    <a:gd name="T13" fmla="*/ 2147483647 h 3040"/>
                    <a:gd name="T14" fmla="*/ 2147483647 w 810"/>
                    <a:gd name="T15" fmla="*/ 2147483647 h 3040"/>
                    <a:gd name="T16" fmla="*/ 2147483647 w 810"/>
                    <a:gd name="T17" fmla="*/ 2147483647 h 3040"/>
                    <a:gd name="T18" fmla="*/ 2147483647 w 810"/>
                    <a:gd name="T19" fmla="*/ 2147483647 h 3040"/>
                    <a:gd name="T20" fmla="*/ 2147483647 w 810"/>
                    <a:gd name="T21" fmla="*/ 2147483647 h 3040"/>
                    <a:gd name="T22" fmla="*/ 2147483647 w 810"/>
                    <a:gd name="T23" fmla="*/ 2147483647 h 3040"/>
                    <a:gd name="T24" fmla="*/ 2147483647 w 810"/>
                    <a:gd name="T25" fmla="*/ 2147483647 h 3040"/>
                    <a:gd name="T26" fmla="*/ 2147483647 w 810"/>
                    <a:gd name="T27" fmla="*/ 2147483647 h 3040"/>
                    <a:gd name="T28" fmla="*/ 2147483647 w 810"/>
                    <a:gd name="T29" fmla="*/ 2147483647 h 3040"/>
                    <a:gd name="T30" fmla="*/ 2147483647 w 810"/>
                    <a:gd name="T31" fmla="*/ 2147483647 h 3040"/>
                    <a:gd name="T32" fmla="*/ 2147483647 w 810"/>
                    <a:gd name="T33" fmla="*/ 2147483647 h 3040"/>
                    <a:gd name="T34" fmla="*/ 2147483647 w 810"/>
                    <a:gd name="T35" fmla="*/ 2147483647 h 3040"/>
                    <a:gd name="T36" fmla="*/ 2147483647 w 810"/>
                    <a:gd name="T37" fmla="*/ 2147483647 h 3040"/>
                    <a:gd name="T38" fmla="*/ 2147483647 w 810"/>
                    <a:gd name="T39" fmla="*/ 2147483647 h 3040"/>
                    <a:gd name="T40" fmla="*/ 2147483647 w 810"/>
                    <a:gd name="T41" fmla="*/ 2147483647 h 3040"/>
                    <a:gd name="T42" fmla="*/ 2147483647 w 810"/>
                    <a:gd name="T43" fmla="*/ 2147483647 h 3040"/>
                    <a:gd name="T44" fmla="*/ 2147483647 w 810"/>
                    <a:gd name="T45" fmla="*/ 2147483647 h 3040"/>
                    <a:gd name="T46" fmla="*/ 2147483647 w 810"/>
                    <a:gd name="T47" fmla="*/ 2147483647 h 3040"/>
                    <a:gd name="T48" fmla="*/ 2147483647 w 810"/>
                    <a:gd name="T49" fmla="*/ 2147483647 h 3040"/>
                    <a:gd name="T50" fmla="*/ 2147483647 w 810"/>
                    <a:gd name="T51" fmla="*/ 2147483647 h 3040"/>
                    <a:gd name="T52" fmla="*/ 2147483647 w 810"/>
                    <a:gd name="T53" fmla="*/ 2147483647 h 3040"/>
                    <a:gd name="T54" fmla="*/ 2147483647 w 810"/>
                    <a:gd name="T55" fmla="*/ 2147483647 h 3040"/>
                    <a:gd name="T56" fmla="*/ 2147483647 w 810"/>
                    <a:gd name="T57" fmla="*/ 2147483647 h 3040"/>
                    <a:gd name="T58" fmla="*/ 2147483647 w 810"/>
                    <a:gd name="T59" fmla="*/ 2147483647 h 3040"/>
                    <a:gd name="T60" fmla="*/ 2147483647 w 810"/>
                    <a:gd name="T61" fmla="*/ 2147483647 h 3040"/>
                    <a:gd name="T62" fmla="*/ 2147483647 w 810"/>
                    <a:gd name="T63" fmla="*/ 2147483647 h 3040"/>
                    <a:gd name="T64" fmla="*/ 2147483647 w 810"/>
                    <a:gd name="T65" fmla="*/ 2147483647 h 3040"/>
                    <a:gd name="T66" fmla="*/ 2147483647 w 810"/>
                    <a:gd name="T67" fmla="*/ 2147483647 h 3040"/>
                    <a:gd name="T68" fmla="*/ 2147483647 w 810"/>
                    <a:gd name="T69" fmla="*/ 2147483647 h 3040"/>
                    <a:gd name="T70" fmla="*/ 2147483647 w 810"/>
                    <a:gd name="T71" fmla="*/ 2147483647 h 3040"/>
                    <a:gd name="T72" fmla="*/ 2147483647 w 810"/>
                    <a:gd name="T73" fmla="*/ 2147483647 h 3040"/>
                    <a:gd name="T74" fmla="*/ 2147483647 w 810"/>
                    <a:gd name="T75" fmla="*/ 2147483647 h 3040"/>
                    <a:gd name="T76" fmla="*/ 2147483647 w 810"/>
                    <a:gd name="T77" fmla="*/ 2147483647 h 3040"/>
                    <a:gd name="T78" fmla="*/ 2147483647 w 810"/>
                    <a:gd name="T79" fmla="*/ 2147483647 h 3040"/>
                    <a:gd name="T80" fmla="*/ 2147483647 w 810"/>
                    <a:gd name="T81" fmla="*/ 2147483647 h 3040"/>
                    <a:gd name="T82" fmla="*/ 2147483647 w 810"/>
                    <a:gd name="T83" fmla="*/ 2147483647 h 3040"/>
                    <a:gd name="T84" fmla="*/ 2147483647 w 810"/>
                    <a:gd name="T85" fmla="*/ 2147483647 h 3040"/>
                    <a:gd name="T86" fmla="*/ 2147483647 w 810"/>
                    <a:gd name="T87" fmla="*/ 2147483647 h 3040"/>
                    <a:gd name="T88" fmla="*/ 2147483647 w 810"/>
                    <a:gd name="T89" fmla="*/ 2147483647 h 3040"/>
                    <a:gd name="T90" fmla="*/ 2147483647 w 810"/>
                    <a:gd name="T91" fmla="*/ 2147483647 h 3040"/>
                    <a:gd name="T92" fmla="*/ 2147483647 w 810"/>
                    <a:gd name="T93" fmla="*/ 2147483647 h 3040"/>
                    <a:gd name="T94" fmla="*/ 2147483647 w 810"/>
                    <a:gd name="T95" fmla="*/ 2147483647 h 3040"/>
                    <a:gd name="T96" fmla="*/ 2147483647 w 810"/>
                    <a:gd name="T97" fmla="*/ 2147483647 h 3040"/>
                    <a:gd name="T98" fmla="*/ 2147483647 w 810"/>
                    <a:gd name="T99" fmla="*/ 2147483647 h 3040"/>
                    <a:gd name="T100" fmla="*/ 2147483647 w 810"/>
                    <a:gd name="T101" fmla="*/ 2147483647 h 3040"/>
                    <a:gd name="T102" fmla="*/ 2147483647 w 810"/>
                    <a:gd name="T103" fmla="*/ 2147483647 h 3040"/>
                    <a:gd name="T104" fmla="*/ 2147483647 w 810"/>
                    <a:gd name="T105" fmla="*/ 2147483647 h 3040"/>
                    <a:gd name="T106" fmla="*/ 2147483647 w 810"/>
                    <a:gd name="T107" fmla="*/ 2147483647 h 304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10"/>
                    <a:gd name="T163" fmla="*/ 0 h 3040"/>
                    <a:gd name="T164" fmla="*/ 810 w 810"/>
                    <a:gd name="T165" fmla="*/ 3040 h 304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10" h="3040">
                      <a:moveTo>
                        <a:pt x="802" y="396"/>
                      </a:moveTo>
                      <a:lnTo>
                        <a:pt x="802" y="396"/>
                      </a:lnTo>
                      <a:lnTo>
                        <a:pt x="790" y="364"/>
                      </a:lnTo>
                      <a:lnTo>
                        <a:pt x="784" y="348"/>
                      </a:lnTo>
                      <a:lnTo>
                        <a:pt x="780" y="330"/>
                      </a:lnTo>
                      <a:lnTo>
                        <a:pt x="772" y="300"/>
                      </a:lnTo>
                      <a:lnTo>
                        <a:pt x="768" y="284"/>
                      </a:lnTo>
                      <a:lnTo>
                        <a:pt x="762" y="270"/>
                      </a:lnTo>
                      <a:lnTo>
                        <a:pt x="746" y="240"/>
                      </a:lnTo>
                      <a:lnTo>
                        <a:pt x="726" y="212"/>
                      </a:lnTo>
                      <a:lnTo>
                        <a:pt x="706" y="186"/>
                      </a:lnTo>
                      <a:lnTo>
                        <a:pt x="682" y="164"/>
                      </a:lnTo>
                      <a:lnTo>
                        <a:pt x="654" y="142"/>
                      </a:lnTo>
                      <a:lnTo>
                        <a:pt x="628" y="122"/>
                      </a:lnTo>
                      <a:lnTo>
                        <a:pt x="572" y="82"/>
                      </a:lnTo>
                      <a:lnTo>
                        <a:pt x="544" y="58"/>
                      </a:lnTo>
                      <a:lnTo>
                        <a:pt x="530" y="48"/>
                      </a:lnTo>
                      <a:lnTo>
                        <a:pt x="516" y="38"/>
                      </a:lnTo>
                      <a:lnTo>
                        <a:pt x="504" y="32"/>
                      </a:lnTo>
                      <a:lnTo>
                        <a:pt x="488" y="22"/>
                      </a:lnTo>
                      <a:lnTo>
                        <a:pt x="482" y="16"/>
                      </a:lnTo>
                      <a:lnTo>
                        <a:pt x="476" y="10"/>
                      </a:lnTo>
                      <a:lnTo>
                        <a:pt x="476" y="4"/>
                      </a:lnTo>
                      <a:lnTo>
                        <a:pt x="478" y="0"/>
                      </a:lnTo>
                      <a:lnTo>
                        <a:pt x="420" y="34"/>
                      </a:lnTo>
                      <a:lnTo>
                        <a:pt x="406" y="44"/>
                      </a:lnTo>
                      <a:lnTo>
                        <a:pt x="394" y="58"/>
                      </a:lnTo>
                      <a:lnTo>
                        <a:pt x="370" y="86"/>
                      </a:lnTo>
                      <a:lnTo>
                        <a:pt x="346" y="114"/>
                      </a:lnTo>
                      <a:lnTo>
                        <a:pt x="334" y="126"/>
                      </a:lnTo>
                      <a:lnTo>
                        <a:pt x="320" y="138"/>
                      </a:lnTo>
                      <a:lnTo>
                        <a:pt x="308" y="148"/>
                      </a:lnTo>
                      <a:lnTo>
                        <a:pt x="300" y="162"/>
                      </a:lnTo>
                      <a:lnTo>
                        <a:pt x="298" y="170"/>
                      </a:lnTo>
                      <a:lnTo>
                        <a:pt x="296" y="178"/>
                      </a:lnTo>
                      <a:lnTo>
                        <a:pt x="296" y="186"/>
                      </a:lnTo>
                      <a:lnTo>
                        <a:pt x="294" y="194"/>
                      </a:lnTo>
                      <a:lnTo>
                        <a:pt x="290" y="202"/>
                      </a:lnTo>
                      <a:lnTo>
                        <a:pt x="286" y="208"/>
                      </a:lnTo>
                      <a:lnTo>
                        <a:pt x="282" y="214"/>
                      </a:lnTo>
                      <a:lnTo>
                        <a:pt x="278" y="220"/>
                      </a:lnTo>
                      <a:lnTo>
                        <a:pt x="272" y="236"/>
                      </a:lnTo>
                      <a:lnTo>
                        <a:pt x="266" y="252"/>
                      </a:lnTo>
                      <a:lnTo>
                        <a:pt x="236" y="322"/>
                      </a:lnTo>
                      <a:lnTo>
                        <a:pt x="230" y="338"/>
                      </a:lnTo>
                      <a:lnTo>
                        <a:pt x="226" y="352"/>
                      </a:lnTo>
                      <a:lnTo>
                        <a:pt x="222" y="362"/>
                      </a:lnTo>
                      <a:lnTo>
                        <a:pt x="216" y="370"/>
                      </a:lnTo>
                      <a:lnTo>
                        <a:pt x="206" y="388"/>
                      </a:lnTo>
                      <a:lnTo>
                        <a:pt x="198" y="398"/>
                      </a:lnTo>
                      <a:lnTo>
                        <a:pt x="194" y="404"/>
                      </a:lnTo>
                      <a:lnTo>
                        <a:pt x="190" y="410"/>
                      </a:lnTo>
                      <a:lnTo>
                        <a:pt x="182" y="448"/>
                      </a:lnTo>
                      <a:lnTo>
                        <a:pt x="148" y="602"/>
                      </a:lnTo>
                      <a:lnTo>
                        <a:pt x="140" y="634"/>
                      </a:lnTo>
                      <a:lnTo>
                        <a:pt x="130" y="666"/>
                      </a:lnTo>
                      <a:lnTo>
                        <a:pt x="110" y="732"/>
                      </a:lnTo>
                      <a:lnTo>
                        <a:pt x="102" y="764"/>
                      </a:lnTo>
                      <a:lnTo>
                        <a:pt x="98" y="796"/>
                      </a:lnTo>
                      <a:lnTo>
                        <a:pt x="92" y="830"/>
                      </a:lnTo>
                      <a:lnTo>
                        <a:pt x="86" y="862"/>
                      </a:lnTo>
                      <a:lnTo>
                        <a:pt x="66" y="958"/>
                      </a:lnTo>
                      <a:lnTo>
                        <a:pt x="64" y="972"/>
                      </a:lnTo>
                      <a:lnTo>
                        <a:pt x="64" y="986"/>
                      </a:lnTo>
                      <a:lnTo>
                        <a:pt x="68" y="1016"/>
                      </a:lnTo>
                      <a:lnTo>
                        <a:pt x="74" y="1052"/>
                      </a:lnTo>
                      <a:lnTo>
                        <a:pt x="74" y="1070"/>
                      </a:lnTo>
                      <a:lnTo>
                        <a:pt x="70" y="1088"/>
                      </a:lnTo>
                      <a:lnTo>
                        <a:pt x="66" y="1106"/>
                      </a:lnTo>
                      <a:lnTo>
                        <a:pt x="62" y="1122"/>
                      </a:lnTo>
                      <a:lnTo>
                        <a:pt x="58" y="1158"/>
                      </a:lnTo>
                      <a:lnTo>
                        <a:pt x="58" y="1192"/>
                      </a:lnTo>
                      <a:lnTo>
                        <a:pt x="56" y="1228"/>
                      </a:lnTo>
                      <a:lnTo>
                        <a:pt x="54" y="1264"/>
                      </a:lnTo>
                      <a:lnTo>
                        <a:pt x="52" y="1300"/>
                      </a:lnTo>
                      <a:lnTo>
                        <a:pt x="42" y="1370"/>
                      </a:lnTo>
                      <a:lnTo>
                        <a:pt x="32" y="1440"/>
                      </a:lnTo>
                      <a:lnTo>
                        <a:pt x="20" y="1530"/>
                      </a:lnTo>
                      <a:lnTo>
                        <a:pt x="18" y="1542"/>
                      </a:lnTo>
                      <a:lnTo>
                        <a:pt x="20" y="1556"/>
                      </a:lnTo>
                      <a:lnTo>
                        <a:pt x="18" y="1564"/>
                      </a:lnTo>
                      <a:lnTo>
                        <a:pt x="16" y="1572"/>
                      </a:lnTo>
                      <a:lnTo>
                        <a:pt x="12" y="1590"/>
                      </a:lnTo>
                      <a:lnTo>
                        <a:pt x="8" y="1616"/>
                      </a:lnTo>
                      <a:lnTo>
                        <a:pt x="4" y="1642"/>
                      </a:lnTo>
                      <a:lnTo>
                        <a:pt x="0" y="1666"/>
                      </a:lnTo>
                      <a:lnTo>
                        <a:pt x="0" y="1678"/>
                      </a:lnTo>
                      <a:lnTo>
                        <a:pt x="2" y="1690"/>
                      </a:lnTo>
                      <a:lnTo>
                        <a:pt x="6" y="1696"/>
                      </a:lnTo>
                      <a:lnTo>
                        <a:pt x="10" y="1700"/>
                      </a:lnTo>
                      <a:lnTo>
                        <a:pt x="14" y="1702"/>
                      </a:lnTo>
                      <a:lnTo>
                        <a:pt x="18" y="1704"/>
                      </a:lnTo>
                      <a:lnTo>
                        <a:pt x="30" y="1704"/>
                      </a:lnTo>
                      <a:lnTo>
                        <a:pt x="44" y="1704"/>
                      </a:lnTo>
                      <a:lnTo>
                        <a:pt x="80" y="1708"/>
                      </a:lnTo>
                      <a:lnTo>
                        <a:pt x="138" y="1716"/>
                      </a:lnTo>
                      <a:lnTo>
                        <a:pt x="218" y="1726"/>
                      </a:lnTo>
                      <a:lnTo>
                        <a:pt x="246" y="1724"/>
                      </a:lnTo>
                      <a:lnTo>
                        <a:pt x="250" y="1724"/>
                      </a:lnTo>
                      <a:lnTo>
                        <a:pt x="252" y="1726"/>
                      </a:lnTo>
                      <a:lnTo>
                        <a:pt x="254" y="1738"/>
                      </a:lnTo>
                      <a:lnTo>
                        <a:pt x="260" y="1778"/>
                      </a:lnTo>
                      <a:lnTo>
                        <a:pt x="276" y="1860"/>
                      </a:lnTo>
                      <a:lnTo>
                        <a:pt x="282" y="1896"/>
                      </a:lnTo>
                      <a:lnTo>
                        <a:pt x="284" y="1906"/>
                      </a:lnTo>
                      <a:lnTo>
                        <a:pt x="284" y="1908"/>
                      </a:lnTo>
                      <a:lnTo>
                        <a:pt x="284" y="1906"/>
                      </a:lnTo>
                      <a:lnTo>
                        <a:pt x="302" y="2008"/>
                      </a:lnTo>
                      <a:lnTo>
                        <a:pt x="318" y="2112"/>
                      </a:lnTo>
                      <a:lnTo>
                        <a:pt x="330" y="2214"/>
                      </a:lnTo>
                      <a:lnTo>
                        <a:pt x="342" y="2318"/>
                      </a:lnTo>
                      <a:lnTo>
                        <a:pt x="348" y="2370"/>
                      </a:lnTo>
                      <a:lnTo>
                        <a:pt x="350" y="2420"/>
                      </a:lnTo>
                      <a:lnTo>
                        <a:pt x="348" y="2472"/>
                      </a:lnTo>
                      <a:lnTo>
                        <a:pt x="344" y="2522"/>
                      </a:lnTo>
                      <a:lnTo>
                        <a:pt x="328" y="2624"/>
                      </a:lnTo>
                      <a:lnTo>
                        <a:pt x="308" y="2724"/>
                      </a:lnTo>
                      <a:lnTo>
                        <a:pt x="300" y="2768"/>
                      </a:lnTo>
                      <a:lnTo>
                        <a:pt x="294" y="2790"/>
                      </a:lnTo>
                      <a:lnTo>
                        <a:pt x="290" y="2798"/>
                      </a:lnTo>
                      <a:lnTo>
                        <a:pt x="286" y="2808"/>
                      </a:lnTo>
                      <a:lnTo>
                        <a:pt x="262" y="2842"/>
                      </a:lnTo>
                      <a:lnTo>
                        <a:pt x="250" y="2858"/>
                      </a:lnTo>
                      <a:lnTo>
                        <a:pt x="242" y="2864"/>
                      </a:lnTo>
                      <a:lnTo>
                        <a:pt x="234" y="2870"/>
                      </a:lnTo>
                      <a:lnTo>
                        <a:pt x="212" y="2880"/>
                      </a:lnTo>
                      <a:lnTo>
                        <a:pt x="192" y="2890"/>
                      </a:lnTo>
                      <a:lnTo>
                        <a:pt x="150" y="2910"/>
                      </a:lnTo>
                      <a:lnTo>
                        <a:pt x="132" y="2918"/>
                      </a:lnTo>
                      <a:lnTo>
                        <a:pt x="114" y="2930"/>
                      </a:lnTo>
                      <a:lnTo>
                        <a:pt x="106" y="2936"/>
                      </a:lnTo>
                      <a:lnTo>
                        <a:pt x="100" y="2944"/>
                      </a:lnTo>
                      <a:lnTo>
                        <a:pt x="98" y="2954"/>
                      </a:lnTo>
                      <a:lnTo>
                        <a:pt x="98" y="2962"/>
                      </a:lnTo>
                      <a:lnTo>
                        <a:pt x="100" y="2972"/>
                      </a:lnTo>
                      <a:lnTo>
                        <a:pt x="104" y="2978"/>
                      </a:lnTo>
                      <a:lnTo>
                        <a:pt x="110" y="2984"/>
                      </a:lnTo>
                      <a:lnTo>
                        <a:pt x="118" y="2988"/>
                      </a:lnTo>
                      <a:lnTo>
                        <a:pt x="140" y="2994"/>
                      </a:lnTo>
                      <a:lnTo>
                        <a:pt x="164" y="2998"/>
                      </a:lnTo>
                      <a:lnTo>
                        <a:pt x="186" y="3000"/>
                      </a:lnTo>
                      <a:lnTo>
                        <a:pt x="210" y="2998"/>
                      </a:lnTo>
                      <a:lnTo>
                        <a:pt x="234" y="2994"/>
                      </a:lnTo>
                      <a:lnTo>
                        <a:pt x="256" y="2990"/>
                      </a:lnTo>
                      <a:lnTo>
                        <a:pt x="274" y="2982"/>
                      </a:lnTo>
                      <a:lnTo>
                        <a:pt x="290" y="2972"/>
                      </a:lnTo>
                      <a:lnTo>
                        <a:pt x="322" y="2950"/>
                      </a:lnTo>
                      <a:lnTo>
                        <a:pt x="338" y="2940"/>
                      </a:lnTo>
                      <a:lnTo>
                        <a:pt x="348" y="2936"/>
                      </a:lnTo>
                      <a:lnTo>
                        <a:pt x="358" y="2934"/>
                      </a:lnTo>
                      <a:lnTo>
                        <a:pt x="370" y="2934"/>
                      </a:lnTo>
                      <a:lnTo>
                        <a:pt x="382" y="2936"/>
                      </a:lnTo>
                      <a:lnTo>
                        <a:pt x="394" y="2938"/>
                      </a:lnTo>
                      <a:lnTo>
                        <a:pt x="406" y="2940"/>
                      </a:lnTo>
                      <a:lnTo>
                        <a:pt x="392" y="2952"/>
                      </a:lnTo>
                      <a:lnTo>
                        <a:pt x="378" y="2970"/>
                      </a:lnTo>
                      <a:lnTo>
                        <a:pt x="372" y="2980"/>
                      </a:lnTo>
                      <a:lnTo>
                        <a:pt x="368" y="2988"/>
                      </a:lnTo>
                      <a:lnTo>
                        <a:pt x="368" y="2998"/>
                      </a:lnTo>
                      <a:lnTo>
                        <a:pt x="370" y="3008"/>
                      </a:lnTo>
                      <a:lnTo>
                        <a:pt x="374" y="3016"/>
                      </a:lnTo>
                      <a:lnTo>
                        <a:pt x="380" y="3022"/>
                      </a:lnTo>
                      <a:lnTo>
                        <a:pt x="390" y="3028"/>
                      </a:lnTo>
                      <a:lnTo>
                        <a:pt x="400" y="3030"/>
                      </a:lnTo>
                      <a:lnTo>
                        <a:pt x="420" y="3034"/>
                      </a:lnTo>
                      <a:lnTo>
                        <a:pt x="440" y="3036"/>
                      </a:lnTo>
                      <a:lnTo>
                        <a:pt x="460" y="3040"/>
                      </a:lnTo>
                      <a:lnTo>
                        <a:pt x="482" y="3038"/>
                      </a:lnTo>
                      <a:lnTo>
                        <a:pt x="504" y="3036"/>
                      </a:lnTo>
                      <a:lnTo>
                        <a:pt x="526" y="3030"/>
                      </a:lnTo>
                      <a:lnTo>
                        <a:pt x="546" y="3022"/>
                      </a:lnTo>
                      <a:lnTo>
                        <a:pt x="566" y="3012"/>
                      </a:lnTo>
                      <a:lnTo>
                        <a:pt x="586" y="3002"/>
                      </a:lnTo>
                      <a:lnTo>
                        <a:pt x="602" y="2988"/>
                      </a:lnTo>
                      <a:lnTo>
                        <a:pt x="614" y="2976"/>
                      </a:lnTo>
                      <a:lnTo>
                        <a:pt x="626" y="2962"/>
                      </a:lnTo>
                      <a:lnTo>
                        <a:pt x="636" y="2950"/>
                      </a:lnTo>
                      <a:lnTo>
                        <a:pt x="644" y="2944"/>
                      </a:lnTo>
                      <a:lnTo>
                        <a:pt x="650" y="2942"/>
                      </a:lnTo>
                      <a:lnTo>
                        <a:pt x="660" y="2938"/>
                      </a:lnTo>
                      <a:lnTo>
                        <a:pt x="670" y="2934"/>
                      </a:lnTo>
                      <a:lnTo>
                        <a:pt x="686" y="2920"/>
                      </a:lnTo>
                      <a:lnTo>
                        <a:pt x="694" y="2912"/>
                      </a:lnTo>
                      <a:lnTo>
                        <a:pt x="700" y="2904"/>
                      </a:lnTo>
                      <a:lnTo>
                        <a:pt x="702" y="2894"/>
                      </a:lnTo>
                      <a:lnTo>
                        <a:pt x="704" y="2884"/>
                      </a:lnTo>
                      <a:lnTo>
                        <a:pt x="706" y="2862"/>
                      </a:lnTo>
                      <a:lnTo>
                        <a:pt x="704" y="2840"/>
                      </a:lnTo>
                      <a:lnTo>
                        <a:pt x="700" y="2820"/>
                      </a:lnTo>
                      <a:lnTo>
                        <a:pt x="694" y="2798"/>
                      </a:lnTo>
                      <a:lnTo>
                        <a:pt x="690" y="2786"/>
                      </a:lnTo>
                      <a:lnTo>
                        <a:pt x="690" y="2774"/>
                      </a:lnTo>
                      <a:lnTo>
                        <a:pt x="692" y="2752"/>
                      </a:lnTo>
                      <a:lnTo>
                        <a:pt x="696" y="2730"/>
                      </a:lnTo>
                      <a:lnTo>
                        <a:pt x="698" y="2720"/>
                      </a:lnTo>
                      <a:lnTo>
                        <a:pt x="700" y="2708"/>
                      </a:lnTo>
                      <a:lnTo>
                        <a:pt x="698" y="2604"/>
                      </a:lnTo>
                      <a:lnTo>
                        <a:pt x="696" y="2552"/>
                      </a:lnTo>
                      <a:lnTo>
                        <a:pt x="698" y="2500"/>
                      </a:lnTo>
                      <a:lnTo>
                        <a:pt x="700" y="2392"/>
                      </a:lnTo>
                      <a:lnTo>
                        <a:pt x="700" y="2338"/>
                      </a:lnTo>
                      <a:lnTo>
                        <a:pt x="700" y="2284"/>
                      </a:lnTo>
                      <a:lnTo>
                        <a:pt x="700" y="2258"/>
                      </a:lnTo>
                      <a:lnTo>
                        <a:pt x="698" y="2232"/>
                      </a:lnTo>
                      <a:lnTo>
                        <a:pt x="690" y="2180"/>
                      </a:lnTo>
                      <a:lnTo>
                        <a:pt x="680" y="2128"/>
                      </a:lnTo>
                      <a:lnTo>
                        <a:pt x="670" y="2078"/>
                      </a:lnTo>
                      <a:lnTo>
                        <a:pt x="660" y="2026"/>
                      </a:lnTo>
                      <a:lnTo>
                        <a:pt x="652" y="1972"/>
                      </a:lnTo>
                      <a:lnTo>
                        <a:pt x="634" y="1868"/>
                      </a:lnTo>
                      <a:lnTo>
                        <a:pt x="616" y="1780"/>
                      </a:lnTo>
                      <a:lnTo>
                        <a:pt x="608" y="1738"/>
                      </a:lnTo>
                      <a:lnTo>
                        <a:pt x="602" y="1692"/>
                      </a:lnTo>
                      <a:lnTo>
                        <a:pt x="636" y="1686"/>
                      </a:lnTo>
                      <a:lnTo>
                        <a:pt x="702" y="1670"/>
                      </a:lnTo>
                      <a:lnTo>
                        <a:pt x="766" y="1654"/>
                      </a:lnTo>
                      <a:lnTo>
                        <a:pt x="786" y="1648"/>
                      </a:lnTo>
                      <a:lnTo>
                        <a:pt x="794" y="1644"/>
                      </a:lnTo>
                      <a:lnTo>
                        <a:pt x="790" y="1582"/>
                      </a:lnTo>
                      <a:lnTo>
                        <a:pt x="768" y="1256"/>
                      </a:lnTo>
                      <a:lnTo>
                        <a:pt x="760" y="1190"/>
                      </a:lnTo>
                      <a:lnTo>
                        <a:pt x="750" y="1124"/>
                      </a:lnTo>
                      <a:lnTo>
                        <a:pt x="748" y="1116"/>
                      </a:lnTo>
                      <a:lnTo>
                        <a:pt x="744" y="1108"/>
                      </a:lnTo>
                      <a:lnTo>
                        <a:pt x="740" y="1100"/>
                      </a:lnTo>
                      <a:lnTo>
                        <a:pt x="738" y="1094"/>
                      </a:lnTo>
                      <a:lnTo>
                        <a:pt x="738" y="1084"/>
                      </a:lnTo>
                      <a:lnTo>
                        <a:pt x="740" y="1072"/>
                      </a:lnTo>
                      <a:lnTo>
                        <a:pt x="744" y="1052"/>
                      </a:lnTo>
                      <a:lnTo>
                        <a:pt x="752" y="1016"/>
                      </a:lnTo>
                      <a:lnTo>
                        <a:pt x="760" y="980"/>
                      </a:lnTo>
                      <a:lnTo>
                        <a:pt x="762" y="964"/>
                      </a:lnTo>
                      <a:lnTo>
                        <a:pt x="762" y="948"/>
                      </a:lnTo>
                      <a:lnTo>
                        <a:pt x="762" y="932"/>
                      </a:lnTo>
                      <a:lnTo>
                        <a:pt x="764" y="916"/>
                      </a:lnTo>
                      <a:lnTo>
                        <a:pt x="770" y="840"/>
                      </a:lnTo>
                      <a:lnTo>
                        <a:pt x="772" y="806"/>
                      </a:lnTo>
                      <a:lnTo>
                        <a:pt x="770" y="772"/>
                      </a:lnTo>
                      <a:lnTo>
                        <a:pt x="772" y="754"/>
                      </a:lnTo>
                      <a:lnTo>
                        <a:pt x="776" y="736"/>
                      </a:lnTo>
                      <a:lnTo>
                        <a:pt x="780" y="720"/>
                      </a:lnTo>
                      <a:lnTo>
                        <a:pt x="786" y="702"/>
                      </a:lnTo>
                      <a:lnTo>
                        <a:pt x="794" y="684"/>
                      </a:lnTo>
                      <a:lnTo>
                        <a:pt x="798" y="666"/>
                      </a:lnTo>
                      <a:lnTo>
                        <a:pt x="806" y="628"/>
                      </a:lnTo>
                      <a:lnTo>
                        <a:pt x="810" y="590"/>
                      </a:lnTo>
                      <a:lnTo>
                        <a:pt x="810" y="550"/>
                      </a:lnTo>
                      <a:lnTo>
                        <a:pt x="808" y="474"/>
                      </a:lnTo>
                      <a:lnTo>
                        <a:pt x="806" y="434"/>
                      </a:lnTo>
                      <a:lnTo>
                        <a:pt x="802" y="39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" name="Freeform 72"/>
                <p:cNvSpPr>
                  <a:spLocks/>
                </p:cNvSpPr>
                <p:nvPr/>
              </p:nvSpPr>
              <p:spPr bwMode="auto">
                <a:xfrm>
                  <a:off x="8790895" y="2309304"/>
                  <a:ext cx="1283380" cy="4824200"/>
                </a:xfrm>
                <a:custGeom>
                  <a:avLst/>
                  <a:gdLst>
                    <a:gd name="T0" fmla="*/ 2147483647 w 810"/>
                    <a:gd name="T1" fmla="*/ 2147483647 h 3040"/>
                    <a:gd name="T2" fmla="*/ 2147483647 w 810"/>
                    <a:gd name="T3" fmla="*/ 2147483647 h 3040"/>
                    <a:gd name="T4" fmla="*/ 2147483647 w 810"/>
                    <a:gd name="T5" fmla="*/ 2147483647 h 3040"/>
                    <a:gd name="T6" fmla="*/ 2147483647 w 810"/>
                    <a:gd name="T7" fmla="*/ 2147483647 h 3040"/>
                    <a:gd name="T8" fmla="*/ 2147483647 w 810"/>
                    <a:gd name="T9" fmla="*/ 0 h 3040"/>
                    <a:gd name="T10" fmla="*/ 2147483647 w 810"/>
                    <a:gd name="T11" fmla="*/ 2147483647 h 3040"/>
                    <a:gd name="T12" fmla="*/ 2147483647 w 810"/>
                    <a:gd name="T13" fmla="*/ 2147483647 h 3040"/>
                    <a:gd name="T14" fmla="*/ 2147483647 w 810"/>
                    <a:gd name="T15" fmla="*/ 2147483647 h 3040"/>
                    <a:gd name="T16" fmla="*/ 2147483647 w 810"/>
                    <a:gd name="T17" fmla="*/ 2147483647 h 3040"/>
                    <a:gd name="T18" fmla="*/ 2147483647 w 810"/>
                    <a:gd name="T19" fmla="*/ 2147483647 h 3040"/>
                    <a:gd name="T20" fmla="*/ 2147483647 w 810"/>
                    <a:gd name="T21" fmla="*/ 2147483647 h 3040"/>
                    <a:gd name="T22" fmla="*/ 2147483647 w 810"/>
                    <a:gd name="T23" fmla="*/ 2147483647 h 3040"/>
                    <a:gd name="T24" fmla="*/ 2147483647 w 810"/>
                    <a:gd name="T25" fmla="*/ 2147483647 h 3040"/>
                    <a:gd name="T26" fmla="*/ 2147483647 w 810"/>
                    <a:gd name="T27" fmla="*/ 2147483647 h 3040"/>
                    <a:gd name="T28" fmla="*/ 2147483647 w 810"/>
                    <a:gd name="T29" fmla="*/ 2147483647 h 3040"/>
                    <a:gd name="T30" fmla="*/ 2147483647 w 810"/>
                    <a:gd name="T31" fmla="*/ 2147483647 h 3040"/>
                    <a:gd name="T32" fmla="*/ 2147483647 w 810"/>
                    <a:gd name="T33" fmla="*/ 2147483647 h 3040"/>
                    <a:gd name="T34" fmla="*/ 2147483647 w 810"/>
                    <a:gd name="T35" fmla="*/ 2147483647 h 3040"/>
                    <a:gd name="T36" fmla="*/ 2147483647 w 810"/>
                    <a:gd name="T37" fmla="*/ 2147483647 h 3040"/>
                    <a:gd name="T38" fmla="*/ 2147483647 w 810"/>
                    <a:gd name="T39" fmla="*/ 2147483647 h 3040"/>
                    <a:gd name="T40" fmla="*/ 2147483647 w 810"/>
                    <a:gd name="T41" fmla="*/ 2147483647 h 3040"/>
                    <a:gd name="T42" fmla="*/ 2147483647 w 810"/>
                    <a:gd name="T43" fmla="*/ 2147483647 h 3040"/>
                    <a:gd name="T44" fmla="*/ 2147483647 w 810"/>
                    <a:gd name="T45" fmla="*/ 2147483647 h 3040"/>
                    <a:gd name="T46" fmla="*/ 2147483647 w 810"/>
                    <a:gd name="T47" fmla="*/ 2147483647 h 3040"/>
                    <a:gd name="T48" fmla="*/ 2147483647 w 810"/>
                    <a:gd name="T49" fmla="*/ 2147483647 h 3040"/>
                    <a:gd name="T50" fmla="*/ 2147483647 w 810"/>
                    <a:gd name="T51" fmla="*/ 2147483647 h 3040"/>
                    <a:gd name="T52" fmla="*/ 2147483647 w 810"/>
                    <a:gd name="T53" fmla="*/ 2147483647 h 3040"/>
                    <a:gd name="T54" fmla="*/ 2147483647 w 810"/>
                    <a:gd name="T55" fmla="*/ 2147483647 h 3040"/>
                    <a:gd name="T56" fmla="*/ 2147483647 w 810"/>
                    <a:gd name="T57" fmla="*/ 2147483647 h 3040"/>
                    <a:gd name="T58" fmla="*/ 2147483647 w 810"/>
                    <a:gd name="T59" fmla="*/ 2147483647 h 3040"/>
                    <a:gd name="T60" fmla="*/ 2147483647 w 810"/>
                    <a:gd name="T61" fmla="*/ 2147483647 h 3040"/>
                    <a:gd name="T62" fmla="*/ 2147483647 w 810"/>
                    <a:gd name="T63" fmla="*/ 2147483647 h 3040"/>
                    <a:gd name="T64" fmla="*/ 2147483647 w 810"/>
                    <a:gd name="T65" fmla="*/ 2147483647 h 3040"/>
                    <a:gd name="T66" fmla="*/ 2147483647 w 810"/>
                    <a:gd name="T67" fmla="*/ 2147483647 h 3040"/>
                    <a:gd name="T68" fmla="*/ 2147483647 w 810"/>
                    <a:gd name="T69" fmla="*/ 2147483647 h 3040"/>
                    <a:gd name="T70" fmla="*/ 2147483647 w 810"/>
                    <a:gd name="T71" fmla="*/ 2147483647 h 3040"/>
                    <a:gd name="T72" fmla="*/ 2147483647 w 810"/>
                    <a:gd name="T73" fmla="*/ 2147483647 h 3040"/>
                    <a:gd name="T74" fmla="*/ 2147483647 w 810"/>
                    <a:gd name="T75" fmla="*/ 2147483647 h 3040"/>
                    <a:gd name="T76" fmla="*/ 2147483647 w 810"/>
                    <a:gd name="T77" fmla="*/ 2147483647 h 3040"/>
                    <a:gd name="T78" fmla="*/ 2147483647 w 810"/>
                    <a:gd name="T79" fmla="*/ 2147483647 h 3040"/>
                    <a:gd name="T80" fmla="*/ 2147483647 w 810"/>
                    <a:gd name="T81" fmla="*/ 2147483647 h 3040"/>
                    <a:gd name="T82" fmla="*/ 2147483647 w 810"/>
                    <a:gd name="T83" fmla="*/ 2147483647 h 3040"/>
                    <a:gd name="T84" fmla="*/ 2147483647 w 810"/>
                    <a:gd name="T85" fmla="*/ 2147483647 h 3040"/>
                    <a:gd name="T86" fmla="*/ 2147483647 w 810"/>
                    <a:gd name="T87" fmla="*/ 2147483647 h 3040"/>
                    <a:gd name="T88" fmla="*/ 2147483647 w 810"/>
                    <a:gd name="T89" fmla="*/ 2147483647 h 3040"/>
                    <a:gd name="T90" fmla="*/ 2147483647 w 810"/>
                    <a:gd name="T91" fmla="*/ 2147483647 h 3040"/>
                    <a:gd name="T92" fmla="*/ 2147483647 w 810"/>
                    <a:gd name="T93" fmla="*/ 2147483647 h 3040"/>
                    <a:gd name="T94" fmla="*/ 2147483647 w 810"/>
                    <a:gd name="T95" fmla="*/ 2147483647 h 3040"/>
                    <a:gd name="T96" fmla="*/ 2147483647 w 810"/>
                    <a:gd name="T97" fmla="*/ 2147483647 h 3040"/>
                    <a:gd name="T98" fmla="*/ 2147483647 w 810"/>
                    <a:gd name="T99" fmla="*/ 2147483647 h 3040"/>
                    <a:gd name="T100" fmla="*/ 2147483647 w 810"/>
                    <a:gd name="T101" fmla="*/ 2147483647 h 3040"/>
                    <a:gd name="T102" fmla="*/ 2147483647 w 810"/>
                    <a:gd name="T103" fmla="*/ 2147483647 h 3040"/>
                    <a:gd name="T104" fmla="*/ 2147483647 w 810"/>
                    <a:gd name="T105" fmla="*/ 2147483647 h 3040"/>
                    <a:gd name="T106" fmla="*/ 2147483647 w 810"/>
                    <a:gd name="T107" fmla="*/ 2147483647 h 304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10"/>
                    <a:gd name="T163" fmla="*/ 0 h 3040"/>
                    <a:gd name="T164" fmla="*/ 810 w 810"/>
                    <a:gd name="T165" fmla="*/ 3040 h 304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10" h="3040">
                      <a:moveTo>
                        <a:pt x="802" y="396"/>
                      </a:moveTo>
                      <a:lnTo>
                        <a:pt x="802" y="396"/>
                      </a:lnTo>
                      <a:lnTo>
                        <a:pt x="790" y="364"/>
                      </a:lnTo>
                      <a:lnTo>
                        <a:pt x="784" y="348"/>
                      </a:lnTo>
                      <a:lnTo>
                        <a:pt x="780" y="330"/>
                      </a:lnTo>
                      <a:lnTo>
                        <a:pt x="772" y="300"/>
                      </a:lnTo>
                      <a:lnTo>
                        <a:pt x="768" y="284"/>
                      </a:lnTo>
                      <a:lnTo>
                        <a:pt x="762" y="270"/>
                      </a:lnTo>
                      <a:lnTo>
                        <a:pt x="746" y="240"/>
                      </a:lnTo>
                      <a:lnTo>
                        <a:pt x="726" y="212"/>
                      </a:lnTo>
                      <a:lnTo>
                        <a:pt x="706" y="186"/>
                      </a:lnTo>
                      <a:lnTo>
                        <a:pt x="682" y="164"/>
                      </a:lnTo>
                      <a:lnTo>
                        <a:pt x="654" y="142"/>
                      </a:lnTo>
                      <a:lnTo>
                        <a:pt x="628" y="122"/>
                      </a:lnTo>
                      <a:lnTo>
                        <a:pt x="572" y="82"/>
                      </a:lnTo>
                      <a:lnTo>
                        <a:pt x="544" y="58"/>
                      </a:lnTo>
                      <a:lnTo>
                        <a:pt x="530" y="48"/>
                      </a:lnTo>
                      <a:lnTo>
                        <a:pt x="516" y="38"/>
                      </a:lnTo>
                      <a:lnTo>
                        <a:pt x="504" y="32"/>
                      </a:lnTo>
                      <a:lnTo>
                        <a:pt x="488" y="22"/>
                      </a:lnTo>
                      <a:lnTo>
                        <a:pt x="482" y="16"/>
                      </a:lnTo>
                      <a:lnTo>
                        <a:pt x="476" y="10"/>
                      </a:lnTo>
                      <a:lnTo>
                        <a:pt x="476" y="4"/>
                      </a:lnTo>
                      <a:lnTo>
                        <a:pt x="478" y="0"/>
                      </a:lnTo>
                      <a:lnTo>
                        <a:pt x="420" y="34"/>
                      </a:lnTo>
                      <a:lnTo>
                        <a:pt x="406" y="44"/>
                      </a:lnTo>
                      <a:lnTo>
                        <a:pt x="394" y="58"/>
                      </a:lnTo>
                      <a:lnTo>
                        <a:pt x="370" y="86"/>
                      </a:lnTo>
                      <a:lnTo>
                        <a:pt x="346" y="114"/>
                      </a:lnTo>
                      <a:lnTo>
                        <a:pt x="334" y="126"/>
                      </a:lnTo>
                      <a:lnTo>
                        <a:pt x="320" y="138"/>
                      </a:lnTo>
                      <a:lnTo>
                        <a:pt x="308" y="148"/>
                      </a:lnTo>
                      <a:lnTo>
                        <a:pt x="300" y="162"/>
                      </a:lnTo>
                      <a:lnTo>
                        <a:pt x="298" y="170"/>
                      </a:lnTo>
                      <a:lnTo>
                        <a:pt x="296" y="178"/>
                      </a:lnTo>
                      <a:lnTo>
                        <a:pt x="296" y="186"/>
                      </a:lnTo>
                      <a:lnTo>
                        <a:pt x="294" y="194"/>
                      </a:lnTo>
                      <a:lnTo>
                        <a:pt x="290" y="202"/>
                      </a:lnTo>
                      <a:lnTo>
                        <a:pt x="286" y="208"/>
                      </a:lnTo>
                      <a:lnTo>
                        <a:pt x="282" y="214"/>
                      </a:lnTo>
                      <a:lnTo>
                        <a:pt x="278" y="220"/>
                      </a:lnTo>
                      <a:lnTo>
                        <a:pt x="272" y="236"/>
                      </a:lnTo>
                      <a:lnTo>
                        <a:pt x="266" y="252"/>
                      </a:lnTo>
                      <a:lnTo>
                        <a:pt x="236" y="322"/>
                      </a:lnTo>
                      <a:lnTo>
                        <a:pt x="230" y="338"/>
                      </a:lnTo>
                      <a:lnTo>
                        <a:pt x="226" y="352"/>
                      </a:lnTo>
                      <a:lnTo>
                        <a:pt x="222" y="362"/>
                      </a:lnTo>
                      <a:lnTo>
                        <a:pt x="216" y="370"/>
                      </a:lnTo>
                      <a:lnTo>
                        <a:pt x="206" y="388"/>
                      </a:lnTo>
                      <a:lnTo>
                        <a:pt x="198" y="398"/>
                      </a:lnTo>
                      <a:lnTo>
                        <a:pt x="194" y="404"/>
                      </a:lnTo>
                      <a:lnTo>
                        <a:pt x="190" y="410"/>
                      </a:lnTo>
                      <a:lnTo>
                        <a:pt x="182" y="448"/>
                      </a:lnTo>
                      <a:lnTo>
                        <a:pt x="148" y="602"/>
                      </a:lnTo>
                      <a:lnTo>
                        <a:pt x="140" y="634"/>
                      </a:lnTo>
                      <a:lnTo>
                        <a:pt x="130" y="666"/>
                      </a:lnTo>
                      <a:lnTo>
                        <a:pt x="110" y="732"/>
                      </a:lnTo>
                      <a:lnTo>
                        <a:pt x="102" y="764"/>
                      </a:lnTo>
                      <a:lnTo>
                        <a:pt x="98" y="796"/>
                      </a:lnTo>
                      <a:lnTo>
                        <a:pt x="92" y="830"/>
                      </a:lnTo>
                      <a:lnTo>
                        <a:pt x="86" y="862"/>
                      </a:lnTo>
                      <a:lnTo>
                        <a:pt x="66" y="958"/>
                      </a:lnTo>
                      <a:lnTo>
                        <a:pt x="64" y="972"/>
                      </a:lnTo>
                      <a:lnTo>
                        <a:pt x="64" y="986"/>
                      </a:lnTo>
                      <a:lnTo>
                        <a:pt x="68" y="1016"/>
                      </a:lnTo>
                      <a:lnTo>
                        <a:pt x="74" y="1052"/>
                      </a:lnTo>
                      <a:lnTo>
                        <a:pt x="74" y="1070"/>
                      </a:lnTo>
                      <a:lnTo>
                        <a:pt x="70" y="1088"/>
                      </a:lnTo>
                      <a:lnTo>
                        <a:pt x="66" y="1106"/>
                      </a:lnTo>
                      <a:lnTo>
                        <a:pt x="62" y="1122"/>
                      </a:lnTo>
                      <a:lnTo>
                        <a:pt x="58" y="1158"/>
                      </a:lnTo>
                      <a:lnTo>
                        <a:pt x="58" y="1192"/>
                      </a:lnTo>
                      <a:lnTo>
                        <a:pt x="56" y="1228"/>
                      </a:lnTo>
                      <a:lnTo>
                        <a:pt x="54" y="1264"/>
                      </a:lnTo>
                      <a:lnTo>
                        <a:pt x="52" y="1300"/>
                      </a:lnTo>
                      <a:lnTo>
                        <a:pt x="42" y="1370"/>
                      </a:lnTo>
                      <a:lnTo>
                        <a:pt x="32" y="1440"/>
                      </a:lnTo>
                      <a:lnTo>
                        <a:pt x="20" y="1530"/>
                      </a:lnTo>
                      <a:lnTo>
                        <a:pt x="18" y="1542"/>
                      </a:lnTo>
                      <a:lnTo>
                        <a:pt x="20" y="1556"/>
                      </a:lnTo>
                      <a:lnTo>
                        <a:pt x="18" y="1564"/>
                      </a:lnTo>
                      <a:lnTo>
                        <a:pt x="16" y="1572"/>
                      </a:lnTo>
                      <a:lnTo>
                        <a:pt x="12" y="1590"/>
                      </a:lnTo>
                      <a:lnTo>
                        <a:pt x="8" y="1616"/>
                      </a:lnTo>
                      <a:lnTo>
                        <a:pt x="4" y="1642"/>
                      </a:lnTo>
                      <a:lnTo>
                        <a:pt x="0" y="1666"/>
                      </a:lnTo>
                      <a:lnTo>
                        <a:pt x="0" y="1678"/>
                      </a:lnTo>
                      <a:lnTo>
                        <a:pt x="2" y="1690"/>
                      </a:lnTo>
                      <a:lnTo>
                        <a:pt x="6" y="1696"/>
                      </a:lnTo>
                      <a:lnTo>
                        <a:pt x="10" y="1700"/>
                      </a:lnTo>
                      <a:lnTo>
                        <a:pt x="14" y="1702"/>
                      </a:lnTo>
                      <a:lnTo>
                        <a:pt x="18" y="1704"/>
                      </a:lnTo>
                      <a:lnTo>
                        <a:pt x="30" y="1704"/>
                      </a:lnTo>
                      <a:lnTo>
                        <a:pt x="44" y="1704"/>
                      </a:lnTo>
                      <a:lnTo>
                        <a:pt x="80" y="1708"/>
                      </a:lnTo>
                      <a:lnTo>
                        <a:pt x="138" y="1716"/>
                      </a:lnTo>
                      <a:lnTo>
                        <a:pt x="218" y="1726"/>
                      </a:lnTo>
                      <a:lnTo>
                        <a:pt x="246" y="1724"/>
                      </a:lnTo>
                      <a:lnTo>
                        <a:pt x="250" y="1724"/>
                      </a:lnTo>
                      <a:lnTo>
                        <a:pt x="252" y="1726"/>
                      </a:lnTo>
                      <a:lnTo>
                        <a:pt x="254" y="1738"/>
                      </a:lnTo>
                      <a:lnTo>
                        <a:pt x="260" y="1778"/>
                      </a:lnTo>
                      <a:lnTo>
                        <a:pt x="276" y="1860"/>
                      </a:lnTo>
                      <a:lnTo>
                        <a:pt x="282" y="1896"/>
                      </a:lnTo>
                      <a:lnTo>
                        <a:pt x="284" y="1906"/>
                      </a:lnTo>
                      <a:lnTo>
                        <a:pt x="284" y="1908"/>
                      </a:lnTo>
                      <a:lnTo>
                        <a:pt x="284" y="1906"/>
                      </a:lnTo>
                      <a:lnTo>
                        <a:pt x="302" y="2008"/>
                      </a:lnTo>
                      <a:lnTo>
                        <a:pt x="318" y="2112"/>
                      </a:lnTo>
                      <a:lnTo>
                        <a:pt x="330" y="2214"/>
                      </a:lnTo>
                      <a:lnTo>
                        <a:pt x="342" y="2318"/>
                      </a:lnTo>
                      <a:lnTo>
                        <a:pt x="348" y="2370"/>
                      </a:lnTo>
                      <a:lnTo>
                        <a:pt x="350" y="2420"/>
                      </a:lnTo>
                      <a:lnTo>
                        <a:pt x="348" y="2472"/>
                      </a:lnTo>
                      <a:lnTo>
                        <a:pt x="344" y="2522"/>
                      </a:lnTo>
                      <a:lnTo>
                        <a:pt x="328" y="2624"/>
                      </a:lnTo>
                      <a:lnTo>
                        <a:pt x="308" y="2724"/>
                      </a:lnTo>
                      <a:lnTo>
                        <a:pt x="300" y="2768"/>
                      </a:lnTo>
                      <a:lnTo>
                        <a:pt x="294" y="2790"/>
                      </a:lnTo>
                      <a:lnTo>
                        <a:pt x="290" y="2798"/>
                      </a:lnTo>
                      <a:lnTo>
                        <a:pt x="286" y="2808"/>
                      </a:lnTo>
                      <a:lnTo>
                        <a:pt x="262" y="2842"/>
                      </a:lnTo>
                      <a:lnTo>
                        <a:pt x="250" y="2858"/>
                      </a:lnTo>
                      <a:lnTo>
                        <a:pt x="242" y="2864"/>
                      </a:lnTo>
                      <a:lnTo>
                        <a:pt x="234" y="2870"/>
                      </a:lnTo>
                      <a:lnTo>
                        <a:pt x="212" y="2880"/>
                      </a:lnTo>
                      <a:lnTo>
                        <a:pt x="192" y="2890"/>
                      </a:lnTo>
                      <a:lnTo>
                        <a:pt x="150" y="2910"/>
                      </a:lnTo>
                      <a:lnTo>
                        <a:pt x="132" y="2918"/>
                      </a:lnTo>
                      <a:lnTo>
                        <a:pt x="114" y="2930"/>
                      </a:lnTo>
                      <a:lnTo>
                        <a:pt x="106" y="2936"/>
                      </a:lnTo>
                      <a:lnTo>
                        <a:pt x="100" y="2944"/>
                      </a:lnTo>
                      <a:lnTo>
                        <a:pt x="98" y="2954"/>
                      </a:lnTo>
                      <a:lnTo>
                        <a:pt x="98" y="2962"/>
                      </a:lnTo>
                      <a:lnTo>
                        <a:pt x="100" y="2972"/>
                      </a:lnTo>
                      <a:lnTo>
                        <a:pt x="104" y="2978"/>
                      </a:lnTo>
                      <a:lnTo>
                        <a:pt x="110" y="2984"/>
                      </a:lnTo>
                      <a:lnTo>
                        <a:pt x="118" y="2988"/>
                      </a:lnTo>
                      <a:lnTo>
                        <a:pt x="140" y="2994"/>
                      </a:lnTo>
                      <a:lnTo>
                        <a:pt x="164" y="2998"/>
                      </a:lnTo>
                      <a:lnTo>
                        <a:pt x="186" y="3000"/>
                      </a:lnTo>
                      <a:lnTo>
                        <a:pt x="210" y="2998"/>
                      </a:lnTo>
                      <a:lnTo>
                        <a:pt x="234" y="2994"/>
                      </a:lnTo>
                      <a:lnTo>
                        <a:pt x="256" y="2990"/>
                      </a:lnTo>
                      <a:lnTo>
                        <a:pt x="274" y="2982"/>
                      </a:lnTo>
                      <a:lnTo>
                        <a:pt x="290" y="2972"/>
                      </a:lnTo>
                      <a:lnTo>
                        <a:pt x="322" y="2950"/>
                      </a:lnTo>
                      <a:lnTo>
                        <a:pt x="338" y="2940"/>
                      </a:lnTo>
                      <a:lnTo>
                        <a:pt x="348" y="2936"/>
                      </a:lnTo>
                      <a:lnTo>
                        <a:pt x="358" y="2934"/>
                      </a:lnTo>
                      <a:lnTo>
                        <a:pt x="370" y="2934"/>
                      </a:lnTo>
                      <a:lnTo>
                        <a:pt x="382" y="2936"/>
                      </a:lnTo>
                      <a:lnTo>
                        <a:pt x="394" y="2938"/>
                      </a:lnTo>
                      <a:lnTo>
                        <a:pt x="406" y="2940"/>
                      </a:lnTo>
                      <a:lnTo>
                        <a:pt x="392" y="2952"/>
                      </a:lnTo>
                      <a:lnTo>
                        <a:pt x="378" y="2970"/>
                      </a:lnTo>
                      <a:lnTo>
                        <a:pt x="372" y="2980"/>
                      </a:lnTo>
                      <a:lnTo>
                        <a:pt x="368" y="2988"/>
                      </a:lnTo>
                      <a:lnTo>
                        <a:pt x="368" y="2998"/>
                      </a:lnTo>
                      <a:lnTo>
                        <a:pt x="370" y="3008"/>
                      </a:lnTo>
                      <a:lnTo>
                        <a:pt x="374" y="3016"/>
                      </a:lnTo>
                      <a:lnTo>
                        <a:pt x="380" y="3022"/>
                      </a:lnTo>
                      <a:lnTo>
                        <a:pt x="390" y="3028"/>
                      </a:lnTo>
                      <a:lnTo>
                        <a:pt x="400" y="3030"/>
                      </a:lnTo>
                      <a:lnTo>
                        <a:pt x="420" y="3034"/>
                      </a:lnTo>
                      <a:lnTo>
                        <a:pt x="440" y="3036"/>
                      </a:lnTo>
                      <a:lnTo>
                        <a:pt x="460" y="3040"/>
                      </a:lnTo>
                      <a:lnTo>
                        <a:pt x="482" y="3038"/>
                      </a:lnTo>
                      <a:lnTo>
                        <a:pt x="504" y="3036"/>
                      </a:lnTo>
                      <a:lnTo>
                        <a:pt x="526" y="3030"/>
                      </a:lnTo>
                      <a:lnTo>
                        <a:pt x="546" y="3022"/>
                      </a:lnTo>
                      <a:lnTo>
                        <a:pt x="566" y="3012"/>
                      </a:lnTo>
                      <a:lnTo>
                        <a:pt x="586" y="3002"/>
                      </a:lnTo>
                      <a:lnTo>
                        <a:pt x="602" y="2988"/>
                      </a:lnTo>
                      <a:lnTo>
                        <a:pt x="614" y="2976"/>
                      </a:lnTo>
                      <a:lnTo>
                        <a:pt x="626" y="2962"/>
                      </a:lnTo>
                      <a:lnTo>
                        <a:pt x="636" y="2950"/>
                      </a:lnTo>
                      <a:lnTo>
                        <a:pt x="644" y="2944"/>
                      </a:lnTo>
                      <a:lnTo>
                        <a:pt x="650" y="2942"/>
                      </a:lnTo>
                      <a:lnTo>
                        <a:pt x="660" y="2938"/>
                      </a:lnTo>
                      <a:lnTo>
                        <a:pt x="670" y="2934"/>
                      </a:lnTo>
                      <a:lnTo>
                        <a:pt x="686" y="2920"/>
                      </a:lnTo>
                      <a:lnTo>
                        <a:pt x="694" y="2912"/>
                      </a:lnTo>
                      <a:lnTo>
                        <a:pt x="700" y="2904"/>
                      </a:lnTo>
                      <a:lnTo>
                        <a:pt x="702" y="2894"/>
                      </a:lnTo>
                      <a:lnTo>
                        <a:pt x="704" y="2884"/>
                      </a:lnTo>
                      <a:lnTo>
                        <a:pt x="706" y="2862"/>
                      </a:lnTo>
                      <a:lnTo>
                        <a:pt x="704" y="2840"/>
                      </a:lnTo>
                      <a:lnTo>
                        <a:pt x="700" y="2820"/>
                      </a:lnTo>
                      <a:lnTo>
                        <a:pt x="694" y="2798"/>
                      </a:lnTo>
                      <a:lnTo>
                        <a:pt x="690" y="2786"/>
                      </a:lnTo>
                      <a:lnTo>
                        <a:pt x="690" y="2774"/>
                      </a:lnTo>
                      <a:lnTo>
                        <a:pt x="692" y="2752"/>
                      </a:lnTo>
                      <a:lnTo>
                        <a:pt x="696" y="2730"/>
                      </a:lnTo>
                      <a:lnTo>
                        <a:pt x="698" y="2720"/>
                      </a:lnTo>
                      <a:lnTo>
                        <a:pt x="700" y="2708"/>
                      </a:lnTo>
                      <a:lnTo>
                        <a:pt x="698" y="2604"/>
                      </a:lnTo>
                      <a:lnTo>
                        <a:pt x="696" y="2552"/>
                      </a:lnTo>
                      <a:lnTo>
                        <a:pt x="698" y="2500"/>
                      </a:lnTo>
                      <a:lnTo>
                        <a:pt x="700" y="2392"/>
                      </a:lnTo>
                      <a:lnTo>
                        <a:pt x="700" y="2338"/>
                      </a:lnTo>
                      <a:lnTo>
                        <a:pt x="700" y="2284"/>
                      </a:lnTo>
                      <a:lnTo>
                        <a:pt x="700" y="2258"/>
                      </a:lnTo>
                      <a:lnTo>
                        <a:pt x="698" y="2232"/>
                      </a:lnTo>
                      <a:lnTo>
                        <a:pt x="690" y="2180"/>
                      </a:lnTo>
                      <a:lnTo>
                        <a:pt x="680" y="2128"/>
                      </a:lnTo>
                      <a:lnTo>
                        <a:pt x="670" y="2078"/>
                      </a:lnTo>
                      <a:lnTo>
                        <a:pt x="660" y="2026"/>
                      </a:lnTo>
                      <a:lnTo>
                        <a:pt x="652" y="1972"/>
                      </a:lnTo>
                      <a:lnTo>
                        <a:pt x="634" y="1868"/>
                      </a:lnTo>
                      <a:lnTo>
                        <a:pt x="616" y="1780"/>
                      </a:lnTo>
                      <a:lnTo>
                        <a:pt x="608" y="1738"/>
                      </a:lnTo>
                      <a:lnTo>
                        <a:pt x="602" y="1692"/>
                      </a:lnTo>
                      <a:lnTo>
                        <a:pt x="636" y="1686"/>
                      </a:lnTo>
                      <a:lnTo>
                        <a:pt x="702" y="1670"/>
                      </a:lnTo>
                      <a:lnTo>
                        <a:pt x="766" y="1654"/>
                      </a:lnTo>
                      <a:lnTo>
                        <a:pt x="786" y="1648"/>
                      </a:lnTo>
                      <a:lnTo>
                        <a:pt x="794" y="1644"/>
                      </a:lnTo>
                      <a:lnTo>
                        <a:pt x="790" y="1582"/>
                      </a:lnTo>
                      <a:lnTo>
                        <a:pt x="768" y="1256"/>
                      </a:lnTo>
                      <a:lnTo>
                        <a:pt x="760" y="1190"/>
                      </a:lnTo>
                      <a:lnTo>
                        <a:pt x="750" y="1124"/>
                      </a:lnTo>
                      <a:lnTo>
                        <a:pt x="748" y="1116"/>
                      </a:lnTo>
                      <a:lnTo>
                        <a:pt x="744" y="1108"/>
                      </a:lnTo>
                      <a:lnTo>
                        <a:pt x="740" y="1100"/>
                      </a:lnTo>
                      <a:lnTo>
                        <a:pt x="738" y="1094"/>
                      </a:lnTo>
                      <a:lnTo>
                        <a:pt x="738" y="1084"/>
                      </a:lnTo>
                      <a:lnTo>
                        <a:pt x="740" y="1072"/>
                      </a:lnTo>
                      <a:lnTo>
                        <a:pt x="744" y="1052"/>
                      </a:lnTo>
                      <a:lnTo>
                        <a:pt x="752" y="1016"/>
                      </a:lnTo>
                      <a:lnTo>
                        <a:pt x="760" y="980"/>
                      </a:lnTo>
                      <a:lnTo>
                        <a:pt x="762" y="964"/>
                      </a:lnTo>
                      <a:lnTo>
                        <a:pt x="762" y="948"/>
                      </a:lnTo>
                      <a:lnTo>
                        <a:pt x="762" y="932"/>
                      </a:lnTo>
                      <a:lnTo>
                        <a:pt x="764" y="916"/>
                      </a:lnTo>
                      <a:lnTo>
                        <a:pt x="770" y="840"/>
                      </a:lnTo>
                      <a:lnTo>
                        <a:pt x="772" y="806"/>
                      </a:lnTo>
                      <a:lnTo>
                        <a:pt x="770" y="772"/>
                      </a:lnTo>
                      <a:lnTo>
                        <a:pt x="772" y="754"/>
                      </a:lnTo>
                      <a:lnTo>
                        <a:pt x="776" y="736"/>
                      </a:lnTo>
                      <a:lnTo>
                        <a:pt x="780" y="720"/>
                      </a:lnTo>
                      <a:lnTo>
                        <a:pt x="786" y="702"/>
                      </a:lnTo>
                      <a:lnTo>
                        <a:pt x="794" y="684"/>
                      </a:lnTo>
                      <a:lnTo>
                        <a:pt x="798" y="666"/>
                      </a:lnTo>
                      <a:lnTo>
                        <a:pt x="806" y="628"/>
                      </a:lnTo>
                      <a:lnTo>
                        <a:pt x="810" y="590"/>
                      </a:lnTo>
                      <a:lnTo>
                        <a:pt x="810" y="550"/>
                      </a:lnTo>
                      <a:lnTo>
                        <a:pt x="808" y="474"/>
                      </a:lnTo>
                      <a:lnTo>
                        <a:pt x="806" y="434"/>
                      </a:lnTo>
                      <a:lnTo>
                        <a:pt x="802" y="39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" name="Freeform 73"/>
                <p:cNvSpPr>
                  <a:spLocks/>
                </p:cNvSpPr>
                <p:nvPr/>
              </p:nvSpPr>
              <p:spPr bwMode="auto">
                <a:xfrm>
                  <a:off x="9173179" y="3009414"/>
                  <a:ext cx="218448" cy="82042"/>
                </a:xfrm>
                <a:custGeom>
                  <a:avLst/>
                  <a:gdLst>
                    <a:gd name="T0" fmla="*/ 2147483647 w 136"/>
                    <a:gd name="T1" fmla="*/ 2147483647 h 54"/>
                    <a:gd name="T2" fmla="*/ 2147483647 w 136"/>
                    <a:gd name="T3" fmla="*/ 2147483647 h 54"/>
                    <a:gd name="T4" fmla="*/ 2147483647 w 136"/>
                    <a:gd name="T5" fmla="*/ 2147483647 h 54"/>
                    <a:gd name="T6" fmla="*/ 2147483647 w 136"/>
                    <a:gd name="T7" fmla="*/ 2147483647 h 54"/>
                    <a:gd name="T8" fmla="*/ 2147483647 w 136"/>
                    <a:gd name="T9" fmla="*/ 0 h 54"/>
                    <a:gd name="T10" fmla="*/ 2147483647 w 136"/>
                    <a:gd name="T11" fmla="*/ 0 h 54"/>
                    <a:gd name="T12" fmla="*/ 2147483647 w 136"/>
                    <a:gd name="T13" fmla="*/ 2147483647 h 54"/>
                    <a:gd name="T14" fmla="*/ 2147483647 w 136"/>
                    <a:gd name="T15" fmla="*/ 2147483647 h 54"/>
                    <a:gd name="T16" fmla="*/ 2147483647 w 136"/>
                    <a:gd name="T17" fmla="*/ 2147483647 h 54"/>
                    <a:gd name="T18" fmla="*/ 2147483647 w 136"/>
                    <a:gd name="T19" fmla="*/ 2147483647 h 54"/>
                    <a:gd name="T20" fmla="*/ 2147483647 w 136"/>
                    <a:gd name="T21" fmla="*/ 2147483647 h 54"/>
                    <a:gd name="T22" fmla="*/ 2147483647 w 136"/>
                    <a:gd name="T23" fmla="*/ 2147483647 h 54"/>
                    <a:gd name="T24" fmla="*/ 2147483647 w 136"/>
                    <a:gd name="T25" fmla="*/ 2147483647 h 54"/>
                    <a:gd name="T26" fmla="*/ 2147483647 w 136"/>
                    <a:gd name="T27" fmla="*/ 2147483647 h 54"/>
                    <a:gd name="T28" fmla="*/ 0 w 136"/>
                    <a:gd name="T29" fmla="*/ 2147483647 h 54"/>
                    <a:gd name="T30" fmla="*/ 2147483647 w 136"/>
                    <a:gd name="T31" fmla="*/ 2147483647 h 54"/>
                    <a:gd name="T32" fmla="*/ 2147483647 w 136"/>
                    <a:gd name="T33" fmla="*/ 2147483647 h 54"/>
                    <a:gd name="T34" fmla="*/ 2147483647 w 136"/>
                    <a:gd name="T35" fmla="*/ 2147483647 h 54"/>
                    <a:gd name="T36" fmla="*/ 2147483647 w 136"/>
                    <a:gd name="T37" fmla="*/ 2147483647 h 54"/>
                    <a:gd name="T38" fmla="*/ 2147483647 w 136"/>
                    <a:gd name="T39" fmla="*/ 2147483647 h 54"/>
                    <a:gd name="T40" fmla="*/ 2147483647 w 136"/>
                    <a:gd name="T41" fmla="*/ 2147483647 h 54"/>
                    <a:gd name="T42" fmla="*/ 2147483647 w 136"/>
                    <a:gd name="T43" fmla="*/ 2147483647 h 54"/>
                    <a:gd name="T44" fmla="*/ 2147483647 w 136"/>
                    <a:gd name="T45" fmla="*/ 2147483647 h 54"/>
                    <a:gd name="T46" fmla="*/ 2147483647 w 136"/>
                    <a:gd name="T47" fmla="*/ 2147483647 h 54"/>
                    <a:gd name="T48" fmla="*/ 2147483647 w 136"/>
                    <a:gd name="T49" fmla="*/ 2147483647 h 54"/>
                    <a:gd name="T50" fmla="*/ 2147483647 w 136"/>
                    <a:gd name="T51" fmla="*/ 2147483647 h 54"/>
                    <a:gd name="T52" fmla="*/ 2147483647 w 136"/>
                    <a:gd name="T53" fmla="*/ 2147483647 h 54"/>
                    <a:gd name="T54" fmla="*/ 2147483647 w 136"/>
                    <a:gd name="T55" fmla="*/ 2147483647 h 54"/>
                    <a:gd name="T56" fmla="*/ 2147483647 w 136"/>
                    <a:gd name="T57" fmla="*/ 2147483647 h 54"/>
                    <a:gd name="T58" fmla="*/ 2147483647 w 136"/>
                    <a:gd name="T59" fmla="*/ 2147483647 h 54"/>
                    <a:gd name="T60" fmla="*/ 2147483647 w 136"/>
                    <a:gd name="T61" fmla="*/ 2147483647 h 54"/>
                    <a:gd name="T62" fmla="*/ 2147483647 w 136"/>
                    <a:gd name="T63" fmla="*/ 2147483647 h 54"/>
                    <a:gd name="T64" fmla="*/ 2147483647 w 136"/>
                    <a:gd name="T65" fmla="*/ 2147483647 h 54"/>
                    <a:gd name="T66" fmla="*/ 2147483647 w 136"/>
                    <a:gd name="T67" fmla="*/ 2147483647 h 54"/>
                    <a:gd name="T68" fmla="*/ 2147483647 w 136"/>
                    <a:gd name="T69" fmla="*/ 2147483647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6"/>
                    <a:gd name="T106" fmla="*/ 0 h 54"/>
                    <a:gd name="T107" fmla="*/ 136 w 136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6" h="54">
                      <a:moveTo>
                        <a:pt x="76" y="18"/>
                      </a:moveTo>
                      <a:lnTo>
                        <a:pt x="76" y="18"/>
                      </a:lnTo>
                      <a:lnTo>
                        <a:pt x="78" y="4"/>
                      </a:lnTo>
                      <a:lnTo>
                        <a:pt x="74" y="2"/>
                      </a:lnTo>
                      <a:lnTo>
                        <a:pt x="68" y="0"/>
                      </a:lnTo>
                      <a:lnTo>
                        <a:pt x="50" y="2"/>
                      </a:lnTo>
                      <a:lnTo>
                        <a:pt x="44" y="4"/>
                      </a:lnTo>
                      <a:lnTo>
                        <a:pt x="36" y="8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0" y="36"/>
                      </a:lnTo>
                      <a:lnTo>
                        <a:pt x="2" y="52"/>
                      </a:lnTo>
                      <a:lnTo>
                        <a:pt x="38" y="42"/>
                      </a:lnTo>
                      <a:lnTo>
                        <a:pt x="46" y="40"/>
                      </a:lnTo>
                      <a:lnTo>
                        <a:pt x="56" y="42"/>
                      </a:lnTo>
                      <a:lnTo>
                        <a:pt x="72" y="50"/>
                      </a:lnTo>
                      <a:lnTo>
                        <a:pt x="80" y="52"/>
                      </a:lnTo>
                      <a:lnTo>
                        <a:pt x="88" y="54"/>
                      </a:lnTo>
                      <a:lnTo>
                        <a:pt x="96" y="54"/>
                      </a:lnTo>
                      <a:lnTo>
                        <a:pt x="106" y="52"/>
                      </a:lnTo>
                      <a:lnTo>
                        <a:pt x="122" y="46"/>
                      </a:lnTo>
                      <a:lnTo>
                        <a:pt x="136" y="40"/>
                      </a:lnTo>
                      <a:lnTo>
                        <a:pt x="88" y="26"/>
                      </a:lnTo>
                      <a:lnTo>
                        <a:pt x="108" y="4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" name="Freeform 74"/>
                <p:cNvSpPr>
                  <a:spLocks/>
                </p:cNvSpPr>
                <p:nvPr/>
              </p:nvSpPr>
              <p:spPr bwMode="auto">
                <a:xfrm>
                  <a:off x="9173179" y="3009414"/>
                  <a:ext cx="218448" cy="82042"/>
                </a:xfrm>
                <a:custGeom>
                  <a:avLst/>
                  <a:gdLst>
                    <a:gd name="T0" fmla="*/ 2147483647 w 136"/>
                    <a:gd name="T1" fmla="*/ 2147483647 h 54"/>
                    <a:gd name="T2" fmla="*/ 2147483647 w 136"/>
                    <a:gd name="T3" fmla="*/ 2147483647 h 54"/>
                    <a:gd name="T4" fmla="*/ 2147483647 w 136"/>
                    <a:gd name="T5" fmla="*/ 2147483647 h 54"/>
                    <a:gd name="T6" fmla="*/ 2147483647 w 136"/>
                    <a:gd name="T7" fmla="*/ 2147483647 h 54"/>
                    <a:gd name="T8" fmla="*/ 2147483647 w 136"/>
                    <a:gd name="T9" fmla="*/ 0 h 54"/>
                    <a:gd name="T10" fmla="*/ 2147483647 w 136"/>
                    <a:gd name="T11" fmla="*/ 0 h 54"/>
                    <a:gd name="T12" fmla="*/ 2147483647 w 136"/>
                    <a:gd name="T13" fmla="*/ 2147483647 h 54"/>
                    <a:gd name="T14" fmla="*/ 2147483647 w 136"/>
                    <a:gd name="T15" fmla="*/ 2147483647 h 54"/>
                    <a:gd name="T16" fmla="*/ 2147483647 w 136"/>
                    <a:gd name="T17" fmla="*/ 2147483647 h 54"/>
                    <a:gd name="T18" fmla="*/ 2147483647 w 136"/>
                    <a:gd name="T19" fmla="*/ 2147483647 h 54"/>
                    <a:gd name="T20" fmla="*/ 2147483647 w 136"/>
                    <a:gd name="T21" fmla="*/ 2147483647 h 54"/>
                    <a:gd name="T22" fmla="*/ 2147483647 w 136"/>
                    <a:gd name="T23" fmla="*/ 2147483647 h 54"/>
                    <a:gd name="T24" fmla="*/ 2147483647 w 136"/>
                    <a:gd name="T25" fmla="*/ 2147483647 h 54"/>
                    <a:gd name="T26" fmla="*/ 2147483647 w 136"/>
                    <a:gd name="T27" fmla="*/ 2147483647 h 54"/>
                    <a:gd name="T28" fmla="*/ 0 w 136"/>
                    <a:gd name="T29" fmla="*/ 2147483647 h 54"/>
                    <a:gd name="T30" fmla="*/ 2147483647 w 136"/>
                    <a:gd name="T31" fmla="*/ 2147483647 h 54"/>
                    <a:gd name="T32" fmla="*/ 2147483647 w 136"/>
                    <a:gd name="T33" fmla="*/ 2147483647 h 54"/>
                    <a:gd name="T34" fmla="*/ 2147483647 w 136"/>
                    <a:gd name="T35" fmla="*/ 2147483647 h 54"/>
                    <a:gd name="T36" fmla="*/ 2147483647 w 136"/>
                    <a:gd name="T37" fmla="*/ 2147483647 h 54"/>
                    <a:gd name="T38" fmla="*/ 2147483647 w 136"/>
                    <a:gd name="T39" fmla="*/ 2147483647 h 54"/>
                    <a:gd name="T40" fmla="*/ 2147483647 w 136"/>
                    <a:gd name="T41" fmla="*/ 2147483647 h 54"/>
                    <a:gd name="T42" fmla="*/ 2147483647 w 136"/>
                    <a:gd name="T43" fmla="*/ 2147483647 h 54"/>
                    <a:gd name="T44" fmla="*/ 2147483647 w 136"/>
                    <a:gd name="T45" fmla="*/ 2147483647 h 54"/>
                    <a:gd name="T46" fmla="*/ 2147483647 w 136"/>
                    <a:gd name="T47" fmla="*/ 2147483647 h 54"/>
                    <a:gd name="T48" fmla="*/ 2147483647 w 136"/>
                    <a:gd name="T49" fmla="*/ 2147483647 h 54"/>
                    <a:gd name="T50" fmla="*/ 2147483647 w 136"/>
                    <a:gd name="T51" fmla="*/ 2147483647 h 54"/>
                    <a:gd name="T52" fmla="*/ 2147483647 w 136"/>
                    <a:gd name="T53" fmla="*/ 2147483647 h 54"/>
                    <a:gd name="T54" fmla="*/ 2147483647 w 136"/>
                    <a:gd name="T55" fmla="*/ 2147483647 h 54"/>
                    <a:gd name="T56" fmla="*/ 2147483647 w 136"/>
                    <a:gd name="T57" fmla="*/ 2147483647 h 54"/>
                    <a:gd name="T58" fmla="*/ 2147483647 w 136"/>
                    <a:gd name="T59" fmla="*/ 2147483647 h 54"/>
                    <a:gd name="T60" fmla="*/ 2147483647 w 136"/>
                    <a:gd name="T61" fmla="*/ 2147483647 h 54"/>
                    <a:gd name="T62" fmla="*/ 2147483647 w 136"/>
                    <a:gd name="T63" fmla="*/ 2147483647 h 54"/>
                    <a:gd name="T64" fmla="*/ 2147483647 w 136"/>
                    <a:gd name="T65" fmla="*/ 2147483647 h 54"/>
                    <a:gd name="T66" fmla="*/ 2147483647 w 136"/>
                    <a:gd name="T67" fmla="*/ 2147483647 h 54"/>
                    <a:gd name="T68" fmla="*/ 2147483647 w 136"/>
                    <a:gd name="T69" fmla="*/ 2147483647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6"/>
                    <a:gd name="T106" fmla="*/ 0 h 54"/>
                    <a:gd name="T107" fmla="*/ 136 w 136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6" h="54">
                      <a:moveTo>
                        <a:pt x="76" y="18"/>
                      </a:moveTo>
                      <a:lnTo>
                        <a:pt x="76" y="18"/>
                      </a:lnTo>
                      <a:lnTo>
                        <a:pt x="78" y="4"/>
                      </a:lnTo>
                      <a:lnTo>
                        <a:pt x="74" y="2"/>
                      </a:lnTo>
                      <a:lnTo>
                        <a:pt x="68" y="0"/>
                      </a:lnTo>
                      <a:lnTo>
                        <a:pt x="50" y="2"/>
                      </a:lnTo>
                      <a:lnTo>
                        <a:pt x="44" y="4"/>
                      </a:lnTo>
                      <a:lnTo>
                        <a:pt x="36" y="8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0" y="36"/>
                      </a:lnTo>
                      <a:lnTo>
                        <a:pt x="2" y="52"/>
                      </a:lnTo>
                      <a:lnTo>
                        <a:pt x="38" y="42"/>
                      </a:lnTo>
                      <a:lnTo>
                        <a:pt x="46" y="40"/>
                      </a:lnTo>
                      <a:lnTo>
                        <a:pt x="56" y="42"/>
                      </a:lnTo>
                      <a:lnTo>
                        <a:pt x="72" y="50"/>
                      </a:lnTo>
                      <a:lnTo>
                        <a:pt x="80" y="52"/>
                      </a:lnTo>
                      <a:lnTo>
                        <a:pt x="88" y="54"/>
                      </a:lnTo>
                      <a:lnTo>
                        <a:pt x="96" y="54"/>
                      </a:lnTo>
                      <a:lnTo>
                        <a:pt x="106" y="52"/>
                      </a:lnTo>
                      <a:lnTo>
                        <a:pt x="122" y="46"/>
                      </a:lnTo>
                      <a:lnTo>
                        <a:pt x="136" y="40"/>
                      </a:lnTo>
                      <a:lnTo>
                        <a:pt x="88" y="26"/>
                      </a:lnTo>
                      <a:lnTo>
                        <a:pt x="108" y="4"/>
                      </a:lnTo>
                      <a:lnTo>
                        <a:pt x="76" y="18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" name="Freeform 75"/>
                <p:cNvSpPr>
                  <a:spLocks/>
                </p:cNvSpPr>
                <p:nvPr/>
              </p:nvSpPr>
              <p:spPr bwMode="auto">
                <a:xfrm>
                  <a:off x="8938345" y="1625600"/>
                  <a:ext cx="644422" cy="929835"/>
                </a:xfrm>
                <a:custGeom>
                  <a:avLst/>
                  <a:gdLst>
                    <a:gd name="T0" fmla="*/ 2147483647 w 404"/>
                    <a:gd name="T1" fmla="*/ 2147483647 h 586"/>
                    <a:gd name="T2" fmla="*/ 0 w 404"/>
                    <a:gd name="T3" fmla="*/ 2147483647 h 586"/>
                    <a:gd name="T4" fmla="*/ 0 w 404"/>
                    <a:gd name="T5" fmla="*/ 2147483647 h 586"/>
                    <a:gd name="T6" fmla="*/ 0 w 404"/>
                    <a:gd name="T7" fmla="*/ 2147483647 h 586"/>
                    <a:gd name="T8" fmla="*/ 2147483647 w 404"/>
                    <a:gd name="T9" fmla="*/ 2147483647 h 586"/>
                    <a:gd name="T10" fmla="*/ 2147483647 w 404"/>
                    <a:gd name="T11" fmla="*/ 2147483647 h 586"/>
                    <a:gd name="T12" fmla="*/ 2147483647 w 404"/>
                    <a:gd name="T13" fmla="*/ 2147483647 h 586"/>
                    <a:gd name="T14" fmla="*/ 2147483647 w 404"/>
                    <a:gd name="T15" fmla="*/ 2147483647 h 586"/>
                    <a:gd name="T16" fmla="*/ 2147483647 w 404"/>
                    <a:gd name="T17" fmla="*/ 2147483647 h 586"/>
                    <a:gd name="T18" fmla="*/ 2147483647 w 404"/>
                    <a:gd name="T19" fmla="*/ 2147483647 h 586"/>
                    <a:gd name="T20" fmla="*/ 2147483647 w 404"/>
                    <a:gd name="T21" fmla="*/ 2147483647 h 586"/>
                    <a:gd name="T22" fmla="*/ 2147483647 w 404"/>
                    <a:gd name="T23" fmla="*/ 2147483647 h 586"/>
                    <a:gd name="T24" fmla="*/ 2147483647 w 404"/>
                    <a:gd name="T25" fmla="*/ 2147483647 h 586"/>
                    <a:gd name="T26" fmla="*/ 2147483647 w 404"/>
                    <a:gd name="T27" fmla="*/ 2147483647 h 586"/>
                    <a:gd name="T28" fmla="*/ 2147483647 w 404"/>
                    <a:gd name="T29" fmla="*/ 2147483647 h 586"/>
                    <a:gd name="T30" fmla="*/ 2147483647 w 404"/>
                    <a:gd name="T31" fmla="*/ 2147483647 h 586"/>
                    <a:gd name="T32" fmla="*/ 2147483647 w 404"/>
                    <a:gd name="T33" fmla="*/ 2147483647 h 586"/>
                    <a:gd name="T34" fmla="*/ 2147483647 w 404"/>
                    <a:gd name="T35" fmla="*/ 2147483647 h 586"/>
                    <a:gd name="T36" fmla="*/ 2147483647 w 404"/>
                    <a:gd name="T37" fmla="*/ 2147483647 h 586"/>
                    <a:gd name="T38" fmla="*/ 2147483647 w 404"/>
                    <a:gd name="T39" fmla="*/ 2147483647 h 586"/>
                    <a:gd name="T40" fmla="*/ 2147483647 w 404"/>
                    <a:gd name="T41" fmla="*/ 2147483647 h 586"/>
                    <a:gd name="T42" fmla="*/ 2147483647 w 404"/>
                    <a:gd name="T43" fmla="*/ 2147483647 h 586"/>
                    <a:gd name="T44" fmla="*/ 2147483647 w 404"/>
                    <a:gd name="T45" fmla="*/ 2147483647 h 586"/>
                    <a:gd name="T46" fmla="*/ 2147483647 w 404"/>
                    <a:gd name="T47" fmla="*/ 2147483647 h 586"/>
                    <a:gd name="T48" fmla="*/ 2147483647 w 404"/>
                    <a:gd name="T49" fmla="*/ 2147483647 h 586"/>
                    <a:gd name="T50" fmla="*/ 2147483647 w 404"/>
                    <a:gd name="T51" fmla="*/ 2147483647 h 586"/>
                    <a:gd name="T52" fmla="*/ 2147483647 w 404"/>
                    <a:gd name="T53" fmla="*/ 2147483647 h 586"/>
                    <a:gd name="T54" fmla="*/ 2147483647 w 404"/>
                    <a:gd name="T55" fmla="*/ 2147483647 h 586"/>
                    <a:gd name="T56" fmla="*/ 2147483647 w 404"/>
                    <a:gd name="T57" fmla="*/ 2147483647 h 586"/>
                    <a:gd name="T58" fmla="*/ 2147483647 w 404"/>
                    <a:gd name="T59" fmla="*/ 2147483647 h 586"/>
                    <a:gd name="T60" fmla="*/ 2147483647 w 404"/>
                    <a:gd name="T61" fmla="*/ 2147483647 h 586"/>
                    <a:gd name="T62" fmla="*/ 2147483647 w 404"/>
                    <a:gd name="T63" fmla="*/ 2147483647 h 586"/>
                    <a:gd name="T64" fmla="*/ 2147483647 w 404"/>
                    <a:gd name="T65" fmla="*/ 2147483647 h 586"/>
                    <a:gd name="T66" fmla="*/ 2147483647 w 404"/>
                    <a:gd name="T67" fmla="*/ 2147483647 h 586"/>
                    <a:gd name="T68" fmla="*/ 2147483647 w 404"/>
                    <a:gd name="T69" fmla="*/ 2147483647 h 586"/>
                    <a:gd name="T70" fmla="*/ 2147483647 w 404"/>
                    <a:gd name="T71" fmla="*/ 2147483647 h 586"/>
                    <a:gd name="T72" fmla="*/ 2147483647 w 404"/>
                    <a:gd name="T73" fmla="*/ 2147483647 h 586"/>
                    <a:gd name="T74" fmla="*/ 2147483647 w 404"/>
                    <a:gd name="T75" fmla="*/ 2147483647 h 586"/>
                    <a:gd name="T76" fmla="*/ 2147483647 w 404"/>
                    <a:gd name="T77" fmla="*/ 2147483647 h 586"/>
                    <a:gd name="T78" fmla="*/ 2147483647 w 404"/>
                    <a:gd name="T79" fmla="*/ 2147483647 h 586"/>
                    <a:gd name="T80" fmla="*/ 2147483647 w 404"/>
                    <a:gd name="T81" fmla="*/ 2147483647 h 586"/>
                    <a:gd name="T82" fmla="*/ 2147483647 w 404"/>
                    <a:gd name="T83" fmla="*/ 2147483647 h 586"/>
                    <a:gd name="T84" fmla="*/ 2147483647 w 404"/>
                    <a:gd name="T85" fmla="*/ 2147483647 h 586"/>
                    <a:gd name="T86" fmla="*/ 2147483647 w 404"/>
                    <a:gd name="T87" fmla="*/ 2147483647 h 586"/>
                    <a:gd name="T88" fmla="*/ 2147483647 w 404"/>
                    <a:gd name="T89" fmla="*/ 2147483647 h 586"/>
                    <a:gd name="T90" fmla="*/ 2147483647 w 404"/>
                    <a:gd name="T91" fmla="*/ 2147483647 h 586"/>
                    <a:gd name="T92" fmla="*/ 2147483647 w 404"/>
                    <a:gd name="T93" fmla="*/ 2147483647 h 586"/>
                    <a:gd name="T94" fmla="*/ 2147483647 w 404"/>
                    <a:gd name="T95" fmla="*/ 2147483647 h 586"/>
                    <a:gd name="T96" fmla="*/ 2147483647 w 404"/>
                    <a:gd name="T97" fmla="*/ 2147483647 h 586"/>
                    <a:gd name="T98" fmla="*/ 2147483647 w 404"/>
                    <a:gd name="T99" fmla="*/ 0 h 586"/>
                    <a:gd name="T100" fmla="*/ 2147483647 w 404"/>
                    <a:gd name="T101" fmla="*/ 2147483647 h 586"/>
                    <a:gd name="T102" fmla="*/ 2147483647 w 404"/>
                    <a:gd name="T103" fmla="*/ 2147483647 h 586"/>
                    <a:gd name="T104" fmla="*/ 2147483647 w 404"/>
                    <a:gd name="T105" fmla="*/ 2147483647 h 586"/>
                    <a:gd name="T106" fmla="*/ 2147483647 w 404"/>
                    <a:gd name="T107" fmla="*/ 2147483647 h 586"/>
                    <a:gd name="T108" fmla="*/ 2147483647 w 404"/>
                    <a:gd name="T109" fmla="*/ 2147483647 h 58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04"/>
                    <a:gd name="T166" fmla="*/ 0 h 586"/>
                    <a:gd name="T167" fmla="*/ 404 w 404"/>
                    <a:gd name="T168" fmla="*/ 586 h 58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04" h="586">
                      <a:moveTo>
                        <a:pt x="12" y="98"/>
                      </a:moveTo>
                      <a:lnTo>
                        <a:pt x="12" y="98"/>
                      </a:lnTo>
                      <a:lnTo>
                        <a:pt x="4" y="110"/>
                      </a:lnTo>
                      <a:lnTo>
                        <a:pt x="2" y="116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48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4" y="158"/>
                      </a:lnTo>
                      <a:lnTo>
                        <a:pt x="4" y="166"/>
                      </a:lnTo>
                      <a:lnTo>
                        <a:pt x="6" y="168"/>
                      </a:lnTo>
                      <a:lnTo>
                        <a:pt x="8" y="172"/>
                      </a:lnTo>
                      <a:lnTo>
                        <a:pt x="14" y="178"/>
                      </a:lnTo>
                      <a:lnTo>
                        <a:pt x="22" y="182"/>
                      </a:lnTo>
                      <a:lnTo>
                        <a:pt x="26" y="188"/>
                      </a:lnTo>
                      <a:lnTo>
                        <a:pt x="30" y="194"/>
                      </a:lnTo>
                      <a:lnTo>
                        <a:pt x="30" y="202"/>
                      </a:lnTo>
                      <a:lnTo>
                        <a:pt x="30" y="208"/>
                      </a:lnTo>
                      <a:lnTo>
                        <a:pt x="24" y="244"/>
                      </a:lnTo>
                      <a:lnTo>
                        <a:pt x="20" y="262"/>
                      </a:lnTo>
                      <a:lnTo>
                        <a:pt x="20" y="280"/>
                      </a:lnTo>
                      <a:lnTo>
                        <a:pt x="20" y="286"/>
                      </a:lnTo>
                      <a:lnTo>
                        <a:pt x="24" y="294"/>
                      </a:lnTo>
                      <a:lnTo>
                        <a:pt x="26" y="300"/>
                      </a:lnTo>
                      <a:lnTo>
                        <a:pt x="28" y="308"/>
                      </a:lnTo>
                      <a:lnTo>
                        <a:pt x="28" y="318"/>
                      </a:lnTo>
                      <a:lnTo>
                        <a:pt x="26" y="326"/>
                      </a:lnTo>
                      <a:lnTo>
                        <a:pt x="18" y="344"/>
                      </a:lnTo>
                      <a:lnTo>
                        <a:pt x="14" y="360"/>
                      </a:lnTo>
                      <a:lnTo>
                        <a:pt x="12" y="376"/>
                      </a:lnTo>
                      <a:lnTo>
                        <a:pt x="14" y="384"/>
                      </a:lnTo>
                      <a:lnTo>
                        <a:pt x="18" y="388"/>
                      </a:lnTo>
                      <a:lnTo>
                        <a:pt x="32" y="394"/>
                      </a:lnTo>
                      <a:lnTo>
                        <a:pt x="38" y="394"/>
                      </a:lnTo>
                      <a:lnTo>
                        <a:pt x="42" y="396"/>
                      </a:lnTo>
                      <a:lnTo>
                        <a:pt x="44" y="398"/>
                      </a:lnTo>
                      <a:lnTo>
                        <a:pt x="44" y="400"/>
                      </a:lnTo>
                      <a:lnTo>
                        <a:pt x="44" y="404"/>
                      </a:lnTo>
                      <a:lnTo>
                        <a:pt x="44" y="408"/>
                      </a:lnTo>
                      <a:lnTo>
                        <a:pt x="44" y="412"/>
                      </a:lnTo>
                      <a:lnTo>
                        <a:pt x="46" y="418"/>
                      </a:lnTo>
                      <a:lnTo>
                        <a:pt x="50" y="424"/>
                      </a:lnTo>
                      <a:lnTo>
                        <a:pt x="52" y="428"/>
                      </a:lnTo>
                      <a:lnTo>
                        <a:pt x="52" y="432"/>
                      </a:lnTo>
                      <a:lnTo>
                        <a:pt x="52" y="438"/>
                      </a:lnTo>
                      <a:lnTo>
                        <a:pt x="52" y="442"/>
                      </a:lnTo>
                      <a:lnTo>
                        <a:pt x="62" y="454"/>
                      </a:lnTo>
                      <a:lnTo>
                        <a:pt x="66" y="460"/>
                      </a:lnTo>
                      <a:lnTo>
                        <a:pt x="68" y="468"/>
                      </a:lnTo>
                      <a:lnTo>
                        <a:pt x="70" y="474"/>
                      </a:lnTo>
                      <a:lnTo>
                        <a:pt x="72" y="480"/>
                      </a:lnTo>
                      <a:lnTo>
                        <a:pt x="72" y="490"/>
                      </a:lnTo>
                      <a:lnTo>
                        <a:pt x="72" y="500"/>
                      </a:lnTo>
                      <a:lnTo>
                        <a:pt x="76" y="508"/>
                      </a:lnTo>
                      <a:lnTo>
                        <a:pt x="80" y="514"/>
                      </a:lnTo>
                      <a:lnTo>
                        <a:pt x="88" y="518"/>
                      </a:lnTo>
                      <a:lnTo>
                        <a:pt x="94" y="520"/>
                      </a:lnTo>
                      <a:lnTo>
                        <a:pt x="112" y="522"/>
                      </a:lnTo>
                      <a:lnTo>
                        <a:pt x="128" y="522"/>
                      </a:lnTo>
                      <a:lnTo>
                        <a:pt x="136" y="520"/>
                      </a:lnTo>
                      <a:lnTo>
                        <a:pt x="144" y="520"/>
                      </a:lnTo>
                      <a:lnTo>
                        <a:pt x="158" y="516"/>
                      </a:lnTo>
                      <a:lnTo>
                        <a:pt x="172" y="516"/>
                      </a:lnTo>
                      <a:lnTo>
                        <a:pt x="180" y="520"/>
                      </a:lnTo>
                      <a:lnTo>
                        <a:pt x="186" y="522"/>
                      </a:lnTo>
                      <a:lnTo>
                        <a:pt x="190" y="524"/>
                      </a:lnTo>
                      <a:lnTo>
                        <a:pt x="194" y="530"/>
                      </a:lnTo>
                      <a:lnTo>
                        <a:pt x="202" y="548"/>
                      </a:lnTo>
                      <a:lnTo>
                        <a:pt x="210" y="570"/>
                      </a:lnTo>
                      <a:lnTo>
                        <a:pt x="212" y="582"/>
                      </a:lnTo>
                      <a:lnTo>
                        <a:pt x="214" y="586"/>
                      </a:lnTo>
                      <a:lnTo>
                        <a:pt x="216" y="586"/>
                      </a:lnTo>
                      <a:lnTo>
                        <a:pt x="222" y="584"/>
                      </a:lnTo>
                      <a:lnTo>
                        <a:pt x="232" y="578"/>
                      </a:lnTo>
                      <a:lnTo>
                        <a:pt x="278" y="554"/>
                      </a:lnTo>
                      <a:lnTo>
                        <a:pt x="302" y="536"/>
                      </a:lnTo>
                      <a:lnTo>
                        <a:pt x="314" y="526"/>
                      </a:lnTo>
                      <a:lnTo>
                        <a:pt x="326" y="516"/>
                      </a:lnTo>
                      <a:lnTo>
                        <a:pt x="350" y="488"/>
                      </a:lnTo>
                      <a:lnTo>
                        <a:pt x="372" y="456"/>
                      </a:lnTo>
                      <a:lnTo>
                        <a:pt x="380" y="442"/>
                      </a:lnTo>
                      <a:lnTo>
                        <a:pt x="384" y="426"/>
                      </a:lnTo>
                      <a:lnTo>
                        <a:pt x="386" y="412"/>
                      </a:lnTo>
                      <a:lnTo>
                        <a:pt x="386" y="396"/>
                      </a:lnTo>
                      <a:lnTo>
                        <a:pt x="384" y="380"/>
                      </a:lnTo>
                      <a:lnTo>
                        <a:pt x="382" y="364"/>
                      </a:lnTo>
                      <a:lnTo>
                        <a:pt x="380" y="348"/>
                      </a:lnTo>
                      <a:lnTo>
                        <a:pt x="380" y="340"/>
                      </a:lnTo>
                      <a:lnTo>
                        <a:pt x="382" y="332"/>
                      </a:lnTo>
                      <a:lnTo>
                        <a:pt x="394" y="298"/>
                      </a:lnTo>
                      <a:lnTo>
                        <a:pt x="400" y="282"/>
                      </a:lnTo>
                      <a:lnTo>
                        <a:pt x="404" y="264"/>
                      </a:lnTo>
                      <a:lnTo>
                        <a:pt x="404" y="246"/>
                      </a:lnTo>
                      <a:lnTo>
                        <a:pt x="404" y="228"/>
                      </a:lnTo>
                      <a:lnTo>
                        <a:pt x="398" y="192"/>
                      </a:lnTo>
                      <a:lnTo>
                        <a:pt x="394" y="158"/>
                      </a:lnTo>
                      <a:lnTo>
                        <a:pt x="390" y="142"/>
                      </a:lnTo>
                      <a:lnTo>
                        <a:pt x="384" y="128"/>
                      </a:lnTo>
                      <a:lnTo>
                        <a:pt x="368" y="92"/>
                      </a:lnTo>
                      <a:lnTo>
                        <a:pt x="350" y="60"/>
                      </a:lnTo>
                      <a:lnTo>
                        <a:pt x="340" y="48"/>
                      </a:lnTo>
                      <a:lnTo>
                        <a:pt x="328" y="36"/>
                      </a:lnTo>
                      <a:lnTo>
                        <a:pt x="312" y="26"/>
                      </a:lnTo>
                      <a:lnTo>
                        <a:pt x="306" y="22"/>
                      </a:lnTo>
                      <a:lnTo>
                        <a:pt x="298" y="20"/>
                      </a:lnTo>
                      <a:lnTo>
                        <a:pt x="292" y="20"/>
                      </a:lnTo>
                      <a:lnTo>
                        <a:pt x="286" y="16"/>
                      </a:lnTo>
                      <a:lnTo>
                        <a:pt x="272" y="8"/>
                      </a:lnTo>
                      <a:lnTo>
                        <a:pt x="264" y="4"/>
                      </a:lnTo>
                      <a:lnTo>
                        <a:pt x="254" y="2"/>
                      </a:lnTo>
                      <a:lnTo>
                        <a:pt x="234" y="0"/>
                      </a:lnTo>
                      <a:lnTo>
                        <a:pt x="218" y="0"/>
                      </a:lnTo>
                      <a:lnTo>
                        <a:pt x="200" y="0"/>
                      </a:lnTo>
                      <a:lnTo>
                        <a:pt x="184" y="2"/>
                      </a:lnTo>
                      <a:lnTo>
                        <a:pt x="168" y="8"/>
                      </a:lnTo>
                      <a:lnTo>
                        <a:pt x="132" y="22"/>
                      </a:lnTo>
                      <a:lnTo>
                        <a:pt x="116" y="30"/>
                      </a:lnTo>
                      <a:lnTo>
                        <a:pt x="98" y="38"/>
                      </a:lnTo>
                      <a:lnTo>
                        <a:pt x="84" y="46"/>
                      </a:lnTo>
                      <a:lnTo>
                        <a:pt x="72" y="56"/>
                      </a:lnTo>
                      <a:lnTo>
                        <a:pt x="58" y="68"/>
                      </a:lnTo>
                      <a:lnTo>
                        <a:pt x="52" y="74"/>
                      </a:lnTo>
                      <a:lnTo>
                        <a:pt x="44" y="78"/>
                      </a:lnTo>
                      <a:lnTo>
                        <a:pt x="12" y="9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" name="Freeform 76"/>
                <p:cNvSpPr>
                  <a:spLocks/>
                </p:cNvSpPr>
                <p:nvPr/>
              </p:nvSpPr>
              <p:spPr bwMode="auto">
                <a:xfrm>
                  <a:off x="8938345" y="1625600"/>
                  <a:ext cx="644422" cy="929835"/>
                </a:xfrm>
                <a:custGeom>
                  <a:avLst/>
                  <a:gdLst>
                    <a:gd name="T0" fmla="*/ 2147483647 w 404"/>
                    <a:gd name="T1" fmla="*/ 2147483647 h 586"/>
                    <a:gd name="T2" fmla="*/ 0 w 404"/>
                    <a:gd name="T3" fmla="*/ 2147483647 h 586"/>
                    <a:gd name="T4" fmla="*/ 0 w 404"/>
                    <a:gd name="T5" fmla="*/ 2147483647 h 586"/>
                    <a:gd name="T6" fmla="*/ 0 w 404"/>
                    <a:gd name="T7" fmla="*/ 2147483647 h 586"/>
                    <a:gd name="T8" fmla="*/ 2147483647 w 404"/>
                    <a:gd name="T9" fmla="*/ 2147483647 h 586"/>
                    <a:gd name="T10" fmla="*/ 2147483647 w 404"/>
                    <a:gd name="T11" fmla="*/ 2147483647 h 586"/>
                    <a:gd name="T12" fmla="*/ 2147483647 w 404"/>
                    <a:gd name="T13" fmla="*/ 2147483647 h 586"/>
                    <a:gd name="T14" fmla="*/ 2147483647 w 404"/>
                    <a:gd name="T15" fmla="*/ 2147483647 h 586"/>
                    <a:gd name="T16" fmla="*/ 2147483647 w 404"/>
                    <a:gd name="T17" fmla="*/ 2147483647 h 586"/>
                    <a:gd name="T18" fmla="*/ 2147483647 w 404"/>
                    <a:gd name="T19" fmla="*/ 2147483647 h 586"/>
                    <a:gd name="T20" fmla="*/ 2147483647 w 404"/>
                    <a:gd name="T21" fmla="*/ 2147483647 h 586"/>
                    <a:gd name="T22" fmla="*/ 2147483647 w 404"/>
                    <a:gd name="T23" fmla="*/ 2147483647 h 586"/>
                    <a:gd name="T24" fmla="*/ 2147483647 w 404"/>
                    <a:gd name="T25" fmla="*/ 2147483647 h 586"/>
                    <a:gd name="T26" fmla="*/ 2147483647 w 404"/>
                    <a:gd name="T27" fmla="*/ 2147483647 h 586"/>
                    <a:gd name="T28" fmla="*/ 2147483647 w 404"/>
                    <a:gd name="T29" fmla="*/ 2147483647 h 586"/>
                    <a:gd name="T30" fmla="*/ 2147483647 w 404"/>
                    <a:gd name="T31" fmla="*/ 2147483647 h 586"/>
                    <a:gd name="T32" fmla="*/ 2147483647 w 404"/>
                    <a:gd name="T33" fmla="*/ 2147483647 h 586"/>
                    <a:gd name="T34" fmla="*/ 2147483647 w 404"/>
                    <a:gd name="T35" fmla="*/ 2147483647 h 586"/>
                    <a:gd name="T36" fmla="*/ 2147483647 w 404"/>
                    <a:gd name="T37" fmla="*/ 2147483647 h 586"/>
                    <a:gd name="T38" fmla="*/ 2147483647 w 404"/>
                    <a:gd name="T39" fmla="*/ 2147483647 h 586"/>
                    <a:gd name="T40" fmla="*/ 2147483647 w 404"/>
                    <a:gd name="T41" fmla="*/ 2147483647 h 586"/>
                    <a:gd name="T42" fmla="*/ 2147483647 w 404"/>
                    <a:gd name="T43" fmla="*/ 2147483647 h 586"/>
                    <a:gd name="T44" fmla="*/ 2147483647 w 404"/>
                    <a:gd name="T45" fmla="*/ 2147483647 h 586"/>
                    <a:gd name="T46" fmla="*/ 2147483647 w 404"/>
                    <a:gd name="T47" fmla="*/ 2147483647 h 586"/>
                    <a:gd name="T48" fmla="*/ 2147483647 w 404"/>
                    <a:gd name="T49" fmla="*/ 2147483647 h 586"/>
                    <a:gd name="T50" fmla="*/ 2147483647 w 404"/>
                    <a:gd name="T51" fmla="*/ 2147483647 h 586"/>
                    <a:gd name="T52" fmla="*/ 2147483647 w 404"/>
                    <a:gd name="T53" fmla="*/ 2147483647 h 586"/>
                    <a:gd name="T54" fmla="*/ 2147483647 w 404"/>
                    <a:gd name="T55" fmla="*/ 2147483647 h 586"/>
                    <a:gd name="T56" fmla="*/ 2147483647 w 404"/>
                    <a:gd name="T57" fmla="*/ 2147483647 h 586"/>
                    <a:gd name="T58" fmla="*/ 2147483647 w 404"/>
                    <a:gd name="T59" fmla="*/ 2147483647 h 586"/>
                    <a:gd name="T60" fmla="*/ 2147483647 w 404"/>
                    <a:gd name="T61" fmla="*/ 2147483647 h 586"/>
                    <a:gd name="T62" fmla="*/ 2147483647 w 404"/>
                    <a:gd name="T63" fmla="*/ 2147483647 h 586"/>
                    <a:gd name="T64" fmla="*/ 2147483647 w 404"/>
                    <a:gd name="T65" fmla="*/ 2147483647 h 586"/>
                    <a:gd name="T66" fmla="*/ 2147483647 w 404"/>
                    <a:gd name="T67" fmla="*/ 2147483647 h 586"/>
                    <a:gd name="T68" fmla="*/ 2147483647 w 404"/>
                    <a:gd name="T69" fmla="*/ 2147483647 h 586"/>
                    <a:gd name="T70" fmla="*/ 2147483647 w 404"/>
                    <a:gd name="T71" fmla="*/ 2147483647 h 586"/>
                    <a:gd name="T72" fmla="*/ 2147483647 w 404"/>
                    <a:gd name="T73" fmla="*/ 2147483647 h 586"/>
                    <a:gd name="T74" fmla="*/ 2147483647 w 404"/>
                    <a:gd name="T75" fmla="*/ 2147483647 h 586"/>
                    <a:gd name="T76" fmla="*/ 2147483647 w 404"/>
                    <a:gd name="T77" fmla="*/ 2147483647 h 586"/>
                    <a:gd name="T78" fmla="*/ 2147483647 w 404"/>
                    <a:gd name="T79" fmla="*/ 2147483647 h 586"/>
                    <a:gd name="T80" fmla="*/ 2147483647 w 404"/>
                    <a:gd name="T81" fmla="*/ 2147483647 h 586"/>
                    <a:gd name="T82" fmla="*/ 2147483647 w 404"/>
                    <a:gd name="T83" fmla="*/ 2147483647 h 586"/>
                    <a:gd name="T84" fmla="*/ 2147483647 w 404"/>
                    <a:gd name="T85" fmla="*/ 2147483647 h 586"/>
                    <a:gd name="T86" fmla="*/ 2147483647 w 404"/>
                    <a:gd name="T87" fmla="*/ 2147483647 h 586"/>
                    <a:gd name="T88" fmla="*/ 2147483647 w 404"/>
                    <a:gd name="T89" fmla="*/ 2147483647 h 586"/>
                    <a:gd name="T90" fmla="*/ 2147483647 w 404"/>
                    <a:gd name="T91" fmla="*/ 2147483647 h 586"/>
                    <a:gd name="T92" fmla="*/ 2147483647 w 404"/>
                    <a:gd name="T93" fmla="*/ 2147483647 h 586"/>
                    <a:gd name="T94" fmla="*/ 2147483647 w 404"/>
                    <a:gd name="T95" fmla="*/ 2147483647 h 586"/>
                    <a:gd name="T96" fmla="*/ 2147483647 w 404"/>
                    <a:gd name="T97" fmla="*/ 2147483647 h 586"/>
                    <a:gd name="T98" fmla="*/ 2147483647 w 404"/>
                    <a:gd name="T99" fmla="*/ 0 h 586"/>
                    <a:gd name="T100" fmla="*/ 2147483647 w 404"/>
                    <a:gd name="T101" fmla="*/ 2147483647 h 586"/>
                    <a:gd name="T102" fmla="*/ 2147483647 w 404"/>
                    <a:gd name="T103" fmla="*/ 2147483647 h 586"/>
                    <a:gd name="T104" fmla="*/ 2147483647 w 404"/>
                    <a:gd name="T105" fmla="*/ 2147483647 h 586"/>
                    <a:gd name="T106" fmla="*/ 2147483647 w 404"/>
                    <a:gd name="T107" fmla="*/ 2147483647 h 586"/>
                    <a:gd name="T108" fmla="*/ 2147483647 w 404"/>
                    <a:gd name="T109" fmla="*/ 2147483647 h 58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04"/>
                    <a:gd name="T166" fmla="*/ 0 h 586"/>
                    <a:gd name="T167" fmla="*/ 404 w 404"/>
                    <a:gd name="T168" fmla="*/ 586 h 58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04" h="586">
                      <a:moveTo>
                        <a:pt x="12" y="98"/>
                      </a:moveTo>
                      <a:lnTo>
                        <a:pt x="12" y="98"/>
                      </a:lnTo>
                      <a:lnTo>
                        <a:pt x="4" y="110"/>
                      </a:lnTo>
                      <a:lnTo>
                        <a:pt x="2" y="116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48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4" y="158"/>
                      </a:lnTo>
                      <a:lnTo>
                        <a:pt x="4" y="166"/>
                      </a:lnTo>
                      <a:lnTo>
                        <a:pt x="6" y="168"/>
                      </a:lnTo>
                      <a:lnTo>
                        <a:pt x="8" y="172"/>
                      </a:lnTo>
                      <a:lnTo>
                        <a:pt x="14" y="178"/>
                      </a:lnTo>
                      <a:lnTo>
                        <a:pt x="22" y="182"/>
                      </a:lnTo>
                      <a:lnTo>
                        <a:pt x="26" y="188"/>
                      </a:lnTo>
                      <a:lnTo>
                        <a:pt x="30" y="194"/>
                      </a:lnTo>
                      <a:lnTo>
                        <a:pt x="30" y="202"/>
                      </a:lnTo>
                      <a:lnTo>
                        <a:pt x="30" y="208"/>
                      </a:lnTo>
                      <a:lnTo>
                        <a:pt x="24" y="244"/>
                      </a:lnTo>
                      <a:lnTo>
                        <a:pt x="20" y="262"/>
                      </a:lnTo>
                      <a:lnTo>
                        <a:pt x="20" y="280"/>
                      </a:lnTo>
                      <a:lnTo>
                        <a:pt x="20" y="286"/>
                      </a:lnTo>
                      <a:lnTo>
                        <a:pt x="24" y="294"/>
                      </a:lnTo>
                      <a:lnTo>
                        <a:pt x="26" y="300"/>
                      </a:lnTo>
                      <a:lnTo>
                        <a:pt x="28" y="308"/>
                      </a:lnTo>
                      <a:lnTo>
                        <a:pt x="28" y="318"/>
                      </a:lnTo>
                      <a:lnTo>
                        <a:pt x="26" y="326"/>
                      </a:lnTo>
                      <a:lnTo>
                        <a:pt x="18" y="344"/>
                      </a:lnTo>
                      <a:lnTo>
                        <a:pt x="14" y="360"/>
                      </a:lnTo>
                      <a:lnTo>
                        <a:pt x="12" y="376"/>
                      </a:lnTo>
                      <a:lnTo>
                        <a:pt x="14" y="384"/>
                      </a:lnTo>
                      <a:lnTo>
                        <a:pt x="18" y="388"/>
                      </a:lnTo>
                      <a:lnTo>
                        <a:pt x="32" y="394"/>
                      </a:lnTo>
                      <a:lnTo>
                        <a:pt x="38" y="394"/>
                      </a:lnTo>
                      <a:lnTo>
                        <a:pt x="42" y="396"/>
                      </a:lnTo>
                      <a:lnTo>
                        <a:pt x="44" y="398"/>
                      </a:lnTo>
                      <a:lnTo>
                        <a:pt x="44" y="400"/>
                      </a:lnTo>
                      <a:lnTo>
                        <a:pt x="44" y="404"/>
                      </a:lnTo>
                      <a:lnTo>
                        <a:pt x="44" y="408"/>
                      </a:lnTo>
                      <a:lnTo>
                        <a:pt x="44" y="412"/>
                      </a:lnTo>
                      <a:lnTo>
                        <a:pt x="46" y="418"/>
                      </a:lnTo>
                      <a:lnTo>
                        <a:pt x="50" y="424"/>
                      </a:lnTo>
                      <a:lnTo>
                        <a:pt x="52" y="428"/>
                      </a:lnTo>
                      <a:lnTo>
                        <a:pt x="52" y="432"/>
                      </a:lnTo>
                      <a:lnTo>
                        <a:pt x="52" y="438"/>
                      </a:lnTo>
                      <a:lnTo>
                        <a:pt x="52" y="442"/>
                      </a:lnTo>
                      <a:lnTo>
                        <a:pt x="62" y="454"/>
                      </a:lnTo>
                      <a:lnTo>
                        <a:pt x="66" y="460"/>
                      </a:lnTo>
                      <a:lnTo>
                        <a:pt x="68" y="468"/>
                      </a:lnTo>
                      <a:lnTo>
                        <a:pt x="70" y="474"/>
                      </a:lnTo>
                      <a:lnTo>
                        <a:pt x="72" y="480"/>
                      </a:lnTo>
                      <a:lnTo>
                        <a:pt x="72" y="490"/>
                      </a:lnTo>
                      <a:lnTo>
                        <a:pt x="72" y="500"/>
                      </a:lnTo>
                      <a:lnTo>
                        <a:pt x="76" y="508"/>
                      </a:lnTo>
                      <a:lnTo>
                        <a:pt x="80" y="514"/>
                      </a:lnTo>
                      <a:lnTo>
                        <a:pt x="88" y="518"/>
                      </a:lnTo>
                      <a:lnTo>
                        <a:pt x="94" y="520"/>
                      </a:lnTo>
                      <a:lnTo>
                        <a:pt x="112" y="522"/>
                      </a:lnTo>
                      <a:lnTo>
                        <a:pt x="128" y="522"/>
                      </a:lnTo>
                      <a:lnTo>
                        <a:pt x="136" y="520"/>
                      </a:lnTo>
                      <a:lnTo>
                        <a:pt x="144" y="520"/>
                      </a:lnTo>
                      <a:lnTo>
                        <a:pt x="158" y="516"/>
                      </a:lnTo>
                      <a:lnTo>
                        <a:pt x="172" y="516"/>
                      </a:lnTo>
                      <a:lnTo>
                        <a:pt x="180" y="520"/>
                      </a:lnTo>
                      <a:lnTo>
                        <a:pt x="186" y="522"/>
                      </a:lnTo>
                      <a:lnTo>
                        <a:pt x="190" y="524"/>
                      </a:lnTo>
                      <a:lnTo>
                        <a:pt x="194" y="530"/>
                      </a:lnTo>
                      <a:lnTo>
                        <a:pt x="202" y="548"/>
                      </a:lnTo>
                      <a:lnTo>
                        <a:pt x="210" y="570"/>
                      </a:lnTo>
                      <a:lnTo>
                        <a:pt x="212" y="582"/>
                      </a:lnTo>
                      <a:lnTo>
                        <a:pt x="214" y="586"/>
                      </a:lnTo>
                      <a:lnTo>
                        <a:pt x="216" y="586"/>
                      </a:lnTo>
                      <a:lnTo>
                        <a:pt x="222" y="584"/>
                      </a:lnTo>
                      <a:lnTo>
                        <a:pt x="232" y="578"/>
                      </a:lnTo>
                      <a:lnTo>
                        <a:pt x="278" y="554"/>
                      </a:lnTo>
                      <a:lnTo>
                        <a:pt x="302" y="536"/>
                      </a:lnTo>
                      <a:lnTo>
                        <a:pt x="314" y="526"/>
                      </a:lnTo>
                      <a:lnTo>
                        <a:pt x="326" y="516"/>
                      </a:lnTo>
                      <a:lnTo>
                        <a:pt x="350" y="488"/>
                      </a:lnTo>
                      <a:lnTo>
                        <a:pt x="372" y="456"/>
                      </a:lnTo>
                      <a:lnTo>
                        <a:pt x="380" y="442"/>
                      </a:lnTo>
                      <a:lnTo>
                        <a:pt x="384" y="426"/>
                      </a:lnTo>
                      <a:lnTo>
                        <a:pt x="386" y="412"/>
                      </a:lnTo>
                      <a:lnTo>
                        <a:pt x="386" y="396"/>
                      </a:lnTo>
                      <a:lnTo>
                        <a:pt x="384" y="380"/>
                      </a:lnTo>
                      <a:lnTo>
                        <a:pt x="382" y="364"/>
                      </a:lnTo>
                      <a:lnTo>
                        <a:pt x="380" y="348"/>
                      </a:lnTo>
                      <a:lnTo>
                        <a:pt x="380" y="340"/>
                      </a:lnTo>
                      <a:lnTo>
                        <a:pt x="382" y="332"/>
                      </a:lnTo>
                      <a:lnTo>
                        <a:pt x="394" y="298"/>
                      </a:lnTo>
                      <a:lnTo>
                        <a:pt x="400" y="282"/>
                      </a:lnTo>
                      <a:lnTo>
                        <a:pt x="404" y="264"/>
                      </a:lnTo>
                      <a:lnTo>
                        <a:pt x="404" y="246"/>
                      </a:lnTo>
                      <a:lnTo>
                        <a:pt x="404" y="228"/>
                      </a:lnTo>
                      <a:lnTo>
                        <a:pt x="398" y="192"/>
                      </a:lnTo>
                      <a:lnTo>
                        <a:pt x="394" y="158"/>
                      </a:lnTo>
                      <a:lnTo>
                        <a:pt x="390" y="142"/>
                      </a:lnTo>
                      <a:lnTo>
                        <a:pt x="384" y="128"/>
                      </a:lnTo>
                      <a:lnTo>
                        <a:pt x="368" y="92"/>
                      </a:lnTo>
                      <a:lnTo>
                        <a:pt x="350" y="60"/>
                      </a:lnTo>
                      <a:lnTo>
                        <a:pt x="340" y="48"/>
                      </a:lnTo>
                      <a:lnTo>
                        <a:pt x="328" y="36"/>
                      </a:lnTo>
                      <a:lnTo>
                        <a:pt x="312" y="26"/>
                      </a:lnTo>
                      <a:lnTo>
                        <a:pt x="306" y="22"/>
                      </a:lnTo>
                      <a:lnTo>
                        <a:pt x="298" y="20"/>
                      </a:lnTo>
                      <a:lnTo>
                        <a:pt x="292" y="20"/>
                      </a:lnTo>
                      <a:lnTo>
                        <a:pt x="286" y="16"/>
                      </a:lnTo>
                      <a:lnTo>
                        <a:pt x="272" y="8"/>
                      </a:lnTo>
                      <a:lnTo>
                        <a:pt x="264" y="4"/>
                      </a:lnTo>
                      <a:lnTo>
                        <a:pt x="254" y="2"/>
                      </a:lnTo>
                      <a:lnTo>
                        <a:pt x="234" y="0"/>
                      </a:lnTo>
                      <a:lnTo>
                        <a:pt x="218" y="0"/>
                      </a:lnTo>
                      <a:lnTo>
                        <a:pt x="200" y="0"/>
                      </a:lnTo>
                      <a:lnTo>
                        <a:pt x="184" y="2"/>
                      </a:lnTo>
                      <a:lnTo>
                        <a:pt x="168" y="8"/>
                      </a:lnTo>
                      <a:lnTo>
                        <a:pt x="132" y="22"/>
                      </a:lnTo>
                      <a:lnTo>
                        <a:pt x="116" y="30"/>
                      </a:lnTo>
                      <a:lnTo>
                        <a:pt x="98" y="38"/>
                      </a:lnTo>
                      <a:lnTo>
                        <a:pt x="84" y="46"/>
                      </a:lnTo>
                      <a:lnTo>
                        <a:pt x="72" y="56"/>
                      </a:lnTo>
                      <a:lnTo>
                        <a:pt x="58" y="68"/>
                      </a:lnTo>
                      <a:lnTo>
                        <a:pt x="52" y="74"/>
                      </a:lnTo>
                      <a:lnTo>
                        <a:pt x="44" y="78"/>
                      </a:lnTo>
                      <a:lnTo>
                        <a:pt x="12" y="98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" name="Freeform 77"/>
                <p:cNvSpPr>
                  <a:spLocks/>
                </p:cNvSpPr>
                <p:nvPr/>
              </p:nvSpPr>
              <p:spPr bwMode="auto">
                <a:xfrm>
                  <a:off x="8364921" y="3452451"/>
                  <a:ext cx="660804" cy="831381"/>
                </a:xfrm>
                <a:custGeom>
                  <a:avLst/>
                  <a:gdLst>
                    <a:gd name="T0" fmla="*/ 2147483647 w 416"/>
                    <a:gd name="T1" fmla="*/ 2147483647 h 524"/>
                    <a:gd name="T2" fmla="*/ 2147483647 w 416"/>
                    <a:gd name="T3" fmla="*/ 2147483647 h 524"/>
                    <a:gd name="T4" fmla="*/ 2147483647 w 416"/>
                    <a:gd name="T5" fmla="*/ 0 h 524"/>
                    <a:gd name="T6" fmla="*/ 2147483647 w 416"/>
                    <a:gd name="T7" fmla="*/ 2147483647 h 524"/>
                    <a:gd name="T8" fmla="*/ 2147483647 w 416"/>
                    <a:gd name="T9" fmla="*/ 2147483647 h 524"/>
                    <a:gd name="T10" fmla="*/ 2147483647 w 416"/>
                    <a:gd name="T11" fmla="*/ 2147483647 h 524"/>
                    <a:gd name="T12" fmla="*/ 2147483647 w 416"/>
                    <a:gd name="T13" fmla="*/ 2147483647 h 524"/>
                    <a:gd name="T14" fmla="*/ 2147483647 w 416"/>
                    <a:gd name="T15" fmla="*/ 2147483647 h 524"/>
                    <a:gd name="T16" fmla="*/ 2147483647 w 416"/>
                    <a:gd name="T17" fmla="*/ 2147483647 h 524"/>
                    <a:gd name="T18" fmla="*/ 2147483647 w 416"/>
                    <a:gd name="T19" fmla="*/ 2147483647 h 524"/>
                    <a:gd name="T20" fmla="*/ 2147483647 w 416"/>
                    <a:gd name="T21" fmla="*/ 2147483647 h 524"/>
                    <a:gd name="T22" fmla="*/ 2147483647 w 416"/>
                    <a:gd name="T23" fmla="*/ 2147483647 h 524"/>
                    <a:gd name="T24" fmla="*/ 2147483647 w 416"/>
                    <a:gd name="T25" fmla="*/ 2147483647 h 524"/>
                    <a:gd name="T26" fmla="*/ 2147483647 w 416"/>
                    <a:gd name="T27" fmla="*/ 2147483647 h 524"/>
                    <a:gd name="T28" fmla="*/ 2147483647 w 416"/>
                    <a:gd name="T29" fmla="*/ 2147483647 h 524"/>
                    <a:gd name="T30" fmla="*/ 2147483647 w 416"/>
                    <a:gd name="T31" fmla="*/ 2147483647 h 524"/>
                    <a:gd name="T32" fmla="*/ 2147483647 w 416"/>
                    <a:gd name="T33" fmla="*/ 2147483647 h 524"/>
                    <a:gd name="T34" fmla="*/ 2147483647 w 416"/>
                    <a:gd name="T35" fmla="*/ 2147483647 h 524"/>
                    <a:gd name="T36" fmla="*/ 2147483647 w 416"/>
                    <a:gd name="T37" fmla="*/ 2147483647 h 524"/>
                    <a:gd name="T38" fmla="*/ 2147483647 w 416"/>
                    <a:gd name="T39" fmla="*/ 2147483647 h 524"/>
                    <a:gd name="T40" fmla="*/ 2147483647 w 416"/>
                    <a:gd name="T41" fmla="*/ 2147483647 h 524"/>
                    <a:gd name="T42" fmla="*/ 2147483647 w 416"/>
                    <a:gd name="T43" fmla="*/ 2147483647 h 524"/>
                    <a:gd name="T44" fmla="*/ 2147483647 w 416"/>
                    <a:gd name="T45" fmla="*/ 2147483647 h 524"/>
                    <a:gd name="T46" fmla="*/ 2147483647 w 416"/>
                    <a:gd name="T47" fmla="*/ 2147483647 h 524"/>
                    <a:gd name="T48" fmla="*/ 2147483647 w 416"/>
                    <a:gd name="T49" fmla="*/ 2147483647 h 524"/>
                    <a:gd name="T50" fmla="*/ 2147483647 w 416"/>
                    <a:gd name="T51" fmla="*/ 2147483647 h 524"/>
                    <a:gd name="T52" fmla="*/ 2147483647 w 416"/>
                    <a:gd name="T53" fmla="*/ 2147483647 h 524"/>
                    <a:gd name="T54" fmla="*/ 2147483647 w 416"/>
                    <a:gd name="T55" fmla="*/ 2147483647 h 524"/>
                    <a:gd name="T56" fmla="*/ 2147483647 w 416"/>
                    <a:gd name="T57" fmla="*/ 2147483647 h 524"/>
                    <a:gd name="T58" fmla="*/ 2147483647 w 416"/>
                    <a:gd name="T59" fmla="*/ 2147483647 h 524"/>
                    <a:gd name="T60" fmla="*/ 2147483647 w 416"/>
                    <a:gd name="T61" fmla="*/ 2147483647 h 524"/>
                    <a:gd name="T62" fmla="*/ 2147483647 w 416"/>
                    <a:gd name="T63" fmla="*/ 2147483647 h 524"/>
                    <a:gd name="T64" fmla="*/ 2147483647 w 416"/>
                    <a:gd name="T65" fmla="*/ 2147483647 h 524"/>
                    <a:gd name="T66" fmla="*/ 2147483647 w 416"/>
                    <a:gd name="T67" fmla="*/ 2147483647 h 524"/>
                    <a:gd name="T68" fmla="*/ 2147483647 w 416"/>
                    <a:gd name="T69" fmla="*/ 2147483647 h 524"/>
                    <a:gd name="T70" fmla="*/ 2147483647 w 416"/>
                    <a:gd name="T71" fmla="*/ 2147483647 h 524"/>
                    <a:gd name="T72" fmla="*/ 2147483647 w 416"/>
                    <a:gd name="T73" fmla="*/ 2147483647 h 524"/>
                    <a:gd name="T74" fmla="*/ 2147483647 w 416"/>
                    <a:gd name="T75" fmla="*/ 2147483647 h 524"/>
                    <a:gd name="T76" fmla="*/ 2147483647 w 416"/>
                    <a:gd name="T77" fmla="*/ 2147483647 h 524"/>
                    <a:gd name="T78" fmla="*/ 2147483647 w 416"/>
                    <a:gd name="T79" fmla="*/ 2147483647 h 524"/>
                    <a:gd name="T80" fmla="*/ 2147483647 w 416"/>
                    <a:gd name="T81" fmla="*/ 2147483647 h 524"/>
                    <a:gd name="T82" fmla="*/ 2147483647 w 416"/>
                    <a:gd name="T83" fmla="*/ 2147483647 h 524"/>
                    <a:gd name="T84" fmla="*/ 2147483647 w 416"/>
                    <a:gd name="T85" fmla="*/ 2147483647 h 524"/>
                    <a:gd name="T86" fmla="*/ 2147483647 w 416"/>
                    <a:gd name="T87" fmla="*/ 2147483647 h 524"/>
                    <a:gd name="T88" fmla="*/ 2147483647 w 416"/>
                    <a:gd name="T89" fmla="*/ 2147483647 h 524"/>
                    <a:gd name="T90" fmla="*/ 2147483647 w 416"/>
                    <a:gd name="T91" fmla="*/ 2147483647 h 524"/>
                    <a:gd name="T92" fmla="*/ 2147483647 w 416"/>
                    <a:gd name="T93" fmla="*/ 2147483647 h 524"/>
                    <a:gd name="T94" fmla="*/ 2147483647 w 416"/>
                    <a:gd name="T95" fmla="*/ 2147483647 h 524"/>
                    <a:gd name="T96" fmla="*/ 2147483647 w 416"/>
                    <a:gd name="T97" fmla="*/ 2147483647 h 524"/>
                    <a:gd name="T98" fmla="*/ 2147483647 w 416"/>
                    <a:gd name="T99" fmla="*/ 2147483647 h 524"/>
                    <a:gd name="T100" fmla="*/ 2147483647 w 416"/>
                    <a:gd name="T101" fmla="*/ 2147483647 h 524"/>
                    <a:gd name="T102" fmla="*/ 2147483647 w 416"/>
                    <a:gd name="T103" fmla="*/ 2147483647 h 524"/>
                    <a:gd name="T104" fmla="*/ 2147483647 w 416"/>
                    <a:gd name="T105" fmla="*/ 2147483647 h 524"/>
                    <a:gd name="T106" fmla="*/ 2147483647 w 416"/>
                    <a:gd name="T107" fmla="*/ 2147483647 h 524"/>
                    <a:gd name="T108" fmla="*/ 2147483647 w 416"/>
                    <a:gd name="T109" fmla="*/ 2147483647 h 524"/>
                    <a:gd name="T110" fmla="*/ 2147483647 w 416"/>
                    <a:gd name="T111" fmla="*/ 2147483647 h 524"/>
                    <a:gd name="T112" fmla="*/ 2147483647 w 416"/>
                    <a:gd name="T113" fmla="*/ 2147483647 h 524"/>
                    <a:gd name="T114" fmla="*/ 2147483647 w 416"/>
                    <a:gd name="T115" fmla="*/ 2147483647 h 524"/>
                    <a:gd name="T116" fmla="*/ 2147483647 w 416"/>
                    <a:gd name="T117" fmla="*/ 2147483647 h 524"/>
                    <a:gd name="T118" fmla="*/ 2147483647 w 416"/>
                    <a:gd name="T119" fmla="*/ 2147483647 h 5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6"/>
                    <a:gd name="T181" fmla="*/ 0 h 524"/>
                    <a:gd name="T182" fmla="*/ 416 w 416"/>
                    <a:gd name="T183" fmla="*/ 524 h 52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6" h="524">
                      <a:moveTo>
                        <a:pt x="376" y="78"/>
                      </a:moveTo>
                      <a:lnTo>
                        <a:pt x="376" y="78"/>
                      </a:lnTo>
                      <a:lnTo>
                        <a:pt x="368" y="78"/>
                      </a:lnTo>
                      <a:lnTo>
                        <a:pt x="416" y="0"/>
                      </a:lnTo>
                      <a:lnTo>
                        <a:pt x="368" y="56"/>
                      </a:lnTo>
                      <a:lnTo>
                        <a:pt x="356" y="68"/>
                      </a:lnTo>
                      <a:lnTo>
                        <a:pt x="344" y="82"/>
                      </a:lnTo>
                      <a:lnTo>
                        <a:pt x="330" y="94"/>
                      </a:lnTo>
                      <a:lnTo>
                        <a:pt x="326" y="100"/>
                      </a:lnTo>
                      <a:lnTo>
                        <a:pt x="322" y="106"/>
                      </a:lnTo>
                      <a:lnTo>
                        <a:pt x="308" y="116"/>
                      </a:lnTo>
                      <a:lnTo>
                        <a:pt x="296" y="126"/>
                      </a:lnTo>
                      <a:lnTo>
                        <a:pt x="282" y="142"/>
                      </a:lnTo>
                      <a:lnTo>
                        <a:pt x="276" y="150"/>
                      </a:lnTo>
                      <a:lnTo>
                        <a:pt x="268" y="156"/>
                      </a:lnTo>
                      <a:lnTo>
                        <a:pt x="252" y="164"/>
                      </a:lnTo>
                      <a:lnTo>
                        <a:pt x="238" y="174"/>
                      </a:lnTo>
                      <a:lnTo>
                        <a:pt x="212" y="196"/>
                      </a:lnTo>
                      <a:lnTo>
                        <a:pt x="198" y="208"/>
                      </a:lnTo>
                      <a:lnTo>
                        <a:pt x="184" y="218"/>
                      </a:lnTo>
                      <a:lnTo>
                        <a:pt x="154" y="234"/>
                      </a:lnTo>
                      <a:lnTo>
                        <a:pt x="126" y="250"/>
                      </a:lnTo>
                      <a:lnTo>
                        <a:pt x="100" y="268"/>
                      </a:lnTo>
                      <a:lnTo>
                        <a:pt x="66" y="288"/>
                      </a:lnTo>
                      <a:lnTo>
                        <a:pt x="52" y="298"/>
                      </a:lnTo>
                      <a:lnTo>
                        <a:pt x="44" y="300"/>
                      </a:lnTo>
                      <a:lnTo>
                        <a:pt x="36" y="302"/>
                      </a:lnTo>
                      <a:lnTo>
                        <a:pt x="28" y="308"/>
                      </a:lnTo>
                      <a:lnTo>
                        <a:pt x="22" y="314"/>
                      </a:lnTo>
                      <a:lnTo>
                        <a:pt x="14" y="314"/>
                      </a:lnTo>
                      <a:lnTo>
                        <a:pt x="12" y="314"/>
                      </a:lnTo>
                      <a:lnTo>
                        <a:pt x="8" y="314"/>
                      </a:lnTo>
                      <a:lnTo>
                        <a:pt x="4" y="316"/>
                      </a:lnTo>
                      <a:lnTo>
                        <a:pt x="2" y="320"/>
                      </a:lnTo>
                      <a:lnTo>
                        <a:pt x="0" y="328"/>
                      </a:lnTo>
                      <a:lnTo>
                        <a:pt x="2" y="348"/>
                      </a:lnTo>
                      <a:lnTo>
                        <a:pt x="2" y="366"/>
                      </a:lnTo>
                      <a:lnTo>
                        <a:pt x="6" y="384"/>
                      </a:lnTo>
                      <a:lnTo>
                        <a:pt x="8" y="400"/>
                      </a:lnTo>
                      <a:lnTo>
                        <a:pt x="10" y="418"/>
                      </a:lnTo>
                      <a:lnTo>
                        <a:pt x="10" y="436"/>
                      </a:lnTo>
                      <a:lnTo>
                        <a:pt x="12" y="454"/>
                      </a:lnTo>
                      <a:lnTo>
                        <a:pt x="20" y="492"/>
                      </a:lnTo>
                      <a:lnTo>
                        <a:pt x="24" y="498"/>
                      </a:lnTo>
                      <a:lnTo>
                        <a:pt x="28" y="504"/>
                      </a:lnTo>
                      <a:lnTo>
                        <a:pt x="36" y="514"/>
                      </a:lnTo>
                      <a:lnTo>
                        <a:pt x="44" y="520"/>
                      </a:lnTo>
                      <a:lnTo>
                        <a:pt x="50" y="522"/>
                      </a:lnTo>
                      <a:lnTo>
                        <a:pt x="58" y="524"/>
                      </a:lnTo>
                      <a:lnTo>
                        <a:pt x="66" y="524"/>
                      </a:lnTo>
                      <a:lnTo>
                        <a:pt x="84" y="522"/>
                      </a:lnTo>
                      <a:lnTo>
                        <a:pt x="102" y="516"/>
                      </a:lnTo>
                      <a:lnTo>
                        <a:pt x="106" y="512"/>
                      </a:lnTo>
                      <a:lnTo>
                        <a:pt x="110" y="506"/>
                      </a:lnTo>
                      <a:lnTo>
                        <a:pt x="114" y="498"/>
                      </a:lnTo>
                      <a:lnTo>
                        <a:pt x="118" y="492"/>
                      </a:lnTo>
                      <a:lnTo>
                        <a:pt x="132" y="482"/>
                      </a:lnTo>
                      <a:lnTo>
                        <a:pt x="140" y="476"/>
                      </a:lnTo>
                      <a:lnTo>
                        <a:pt x="148" y="474"/>
                      </a:lnTo>
                      <a:lnTo>
                        <a:pt x="164" y="468"/>
                      </a:lnTo>
                      <a:lnTo>
                        <a:pt x="172" y="466"/>
                      </a:lnTo>
                      <a:lnTo>
                        <a:pt x="182" y="464"/>
                      </a:lnTo>
                      <a:lnTo>
                        <a:pt x="188" y="460"/>
                      </a:lnTo>
                      <a:lnTo>
                        <a:pt x="196" y="454"/>
                      </a:lnTo>
                      <a:lnTo>
                        <a:pt x="212" y="442"/>
                      </a:lnTo>
                      <a:lnTo>
                        <a:pt x="228" y="434"/>
                      </a:lnTo>
                      <a:lnTo>
                        <a:pt x="242" y="426"/>
                      </a:lnTo>
                      <a:lnTo>
                        <a:pt x="280" y="412"/>
                      </a:lnTo>
                      <a:lnTo>
                        <a:pt x="316" y="398"/>
                      </a:lnTo>
                      <a:lnTo>
                        <a:pt x="328" y="394"/>
                      </a:lnTo>
                      <a:lnTo>
                        <a:pt x="336" y="392"/>
                      </a:lnTo>
                      <a:lnTo>
                        <a:pt x="340" y="390"/>
                      </a:lnTo>
                      <a:lnTo>
                        <a:pt x="350" y="390"/>
                      </a:lnTo>
                      <a:lnTo>
                        <a:pt x="358" y="390"/>
                      </a:lnTo>
                      <a:lnTo>
                        <a:pt x="364" y="386"/>
                      </a:lnTo>
                      <a:lnTo>
                        <a:pt x="368" y="378"/>
                      </a:lnTo>
                      <a:lnTo>
                        <a:pt x="384" y="344"/>
                      </a:lnTo>
                      <a:lnTo>
                        <a:pt x="392" y="328"/>
                      </a:lnTo>
                      <a:lnTo>
                        <a:pt x="396" y="310"/>
                      </a:lnTo>
                      <a:lnTo>
                        <a:pt x="400" y="270"/>
                      </a:lnTo>
                      <a:lnTo>
                        <a:pt x="406" y="232"/>
                      </a:lnTo>
                      <a:lnTo>
                        <a:pt x="408" y="188"/>
                      </a:lnTo>
                      <a:lnTo>
                        <a:pt x="406" y="146"/>
                      </a:lnTo>
                      <a:lnTo>
                        <a:pt x="404" y="138"/>
                      </a:lnTo>
                      <a:lnTo>
                        <a:pt x="402" y="130"/>
                      </a:lnTo>
                      <a:lnTo>
                        <a:pt x="394" y="112"/>
                      </a:lnTo>
                      <a:lnTo>
                        <a:pt x="376" y="7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" name="Freeform 78"/>
                <p:cNvSpPr>
                  <a:spLocks/>
                </p:cNvSpPr>
                <p:nvPr/>
              </p:nvSpPr>
              <p:spPr bwMode="auto">
                <a:xfrm>
                  <a:off x="8364921" y="3452451"/>
                  <a:ext cx="660804" cy="831381"/>
                </a:xfrm>
                <a:custGeom>
                  <a:avLst/>
                  <a:gdLst>
                    <a:gd name="T0" fmla="*/ 2147483647 w 416"/>
                    <a:gd name="T1" fmla="*/ 2147483647 h 524"/>
                    <a:gd name="T2" fmla="*/ 2147483647 w 416"/>
                    <a:gd name="T3" fmla="*/ 2147483647 h 524"/>
                    <a:gd name="T4" fmla="*/ 2147483647 w 416"/>
                    <a:gd name="T5" fmla="*/ 0 h 524"/>
                    <a:gd name="T6" fmla="*/ 2147483647 w 416"/>
                    <a:gd name="T7" fmla="*/ 2147483647 h 524"/>
                    <a:gd name="T8" fmla="*/ 2147483647 w 416"/>
                    <a:gd name="T9" fmla="*/ 2147483647 h 524"/>
                    <a:gd name="T10" fmla="*/ 2147483647 w 416"/>
                    <a:gd name="T11" fmla="*/ 2147483647 h 524"/>
                    <a:gd name="T12" fmla="*/ 2147483647 w 416"/>
                    <a:gd name="T13" fmla="*/ 2147483647 h 524"/>
                    <a:gd name="T14" fmla="*/ 2147483647 w 416"/>
                    <a:gd name="T15" fmla="*/ 2147483647 h 524"/>
                    <a:gd name="T16" fmla="*/ 2147483647 w 416"/>
                    <a:gd name="T17" fmla="*/ 2147483647 h 524"/>
                    <a:gd name="T18" fmla="*/ 2147483647 w 416"/>
                    <a:gd name="T19" fmla="*/ 2147483647 h 524"/>
                    <a:gd name="T20" fmla="*/ 2147483647 w 416"/>
                    <a:gd name="T21" fmla="*/ 2147483647 h 524"/>
                    <a:gd name="T22" fmla="*/ 2147483647 w 416"/>
                    <a:gd name="T23" fmla="*/ 2147483647 h 524"/>
                    <a:gd name="T24" fmla="*/ 2147483647 w 416"/>
                    <a:gd name="T25" fmla="*/ 2147483647 h 524"/>
                    <a:gd name="T26" fmla="*/ 2147483647 w 416"/>
                    <a:gd name="T27" fmla="*/ 2147483647 h 524"/>
                    <a:gd name="T28" fmla="*/ 2147483647 w 416"/>
                    <a:gd name="T29" fmla="*/ 2147483647 h 524"/>
                    <a:gd name="T30" fmla="*/ 2147483647 w 416"/>
                    <a:gd name="T31" fmla="*/ 2147483647 h 524"/>
                    <a:gd name="T32" fmla="*/ 2147483647 w 416"/>
                    <a:gd name="T33" fmla="*/ 2147483647 h 524"/>
                    <a:gd name="T34" fmla="*/ 2147483647 w 416"/>
                    <a:gd name="T35" fmla="*/ 2147483647 h 524"/>
                    <a:gd name="T36" fmla="*/ 2147483647 w 416"/>
                    <a:gd name="T37" fmla="*/ 2147483647 h 524"/>
                    <a:gd name="T38" fmla="*/ 2147483647 w 416"/>
                    <a:gd name="T39" fmla="*/ 2147483647 h 524"/>
                    <a:gd name="T40" fmla="*/ 2147483647 w 416"/>
                    <a:gd name="T41" fmla="*/ 2147483647 h 524"/>
                    <a:gd name="T42" fmla="*/ 2147483647 w 416"/>
                    <a:gd name="T43" fmla="*/ 2147483647 h 524"/>
                    <a:gd name="T44" fmla="*/ 2147483647 w 416"/>
                    <a:gd name="T45" fmla="*/ 2147483647 h 524"/>
                    <a:gd name="T46" fmla="*/ 2147483647 w 416"/>
                    <a:gd name="T47" fmla="*/ 2147483647 h 524"/>
                    <a:gd name="T48" fmla="*/ 2147483647 w 416"/>
                    <a:gd name="T49" fmla="*/ 2147483647 h 524"/>
                    <a:gd name="T50" fmla="*/ 2147483647 w 416"/>
                    <a:gd name="T51" fmla="*/ 2147483647 h 524"/>
                    <a:gd name="T52" fmla="*/ 2147483647 w 416"/>
                    <a:gd name="T53" fmla="*/ 2147483647 h 524"/>
                    <a:gd name="T54" fmla="*/ 2147483647 w 416"/>
                    <a:gd name="T55" fmla="*/ 2147483647 h 524"/>
                    <a:gd name="T56" fmla="*/ 2147483647 w 416"/>
                    <a:gd name="T57" fmla="*/ 2147483647 h 524"/>
                    <a:gd name="T58" fmla="*/ 2147483647 w 416"/>
                    <a:gd name="T59" fmla="*/ 2147483647 h 524"/>
                    <a:gd name="T60" fmla="*/ 2147483647 w 416"/>
                    <a:gd name="T61" fmla="*/ 2147483647 h 524"/>
                    <a:gd name="T62" fmla="*/ 2147483647 w 416"/>
                    <a:gd name="T63" fmla="*/ 2147483647 h 524"/>
                    <a:gd name="T64" fmla="*/ 2147483647 w 416"/>
                    <a:gd name="T65" fmla="*/ 2147483647 h 524"/>
                    <a:gd name="T66" fmla="*/ 2147483647 w 416"/>
                    <a:gd name="T67" fmla="*/ 2147483647 h 524"/>
                    <a:gd name="T68" fmla="*/ 2147483647 w 416"/>
                    <a:gd name="T69" fmla="*/ 2147483647 h 524"/>
                    <a:gd name="T70" fmla="*/ 2147483647 w 416"/>
                    <a:gd name="T71" fmla="*/ 2147483647 h 524"/>
                    <a:gd name="T72" fmla="*/ 2147483647 w 416"/>
                    <a:gd name="T73" fmla="*/ 2147483647 h 524"/>
                    <a:gd name="T74" fmla="*/ 2147483647 w 416"/>
                    <a:gd name="T75" fmla="*/ 2147483647 h 524"/>
                    <a:gd name="T76" fmla="*/ 2147483647 w 416"/>
                    <a:gd name="T77" fmla="*/ 2147483647 h 524"/>
                    <a:gd name="T78" fmla="*/ 2147483647 w 416"/>
                    <a:gd name="T79" fmla="*/ 2147483647 h 524"/>
                    <a:gd name="T80" fmla="*/ 2147483647 w 416"/>
                    <a:gd name="T81" fmla="*/ 2147483647 h 524"/>
                    <a:gd name="T82" fmla="*/ 2147483647 w 416"/>
                    <a:gd name="T83" fmla="*/ 2147483647 h 524"/>
                    <a:gd name="T84" fmla="*/ 2147483647 w 416"/>
                    <a:gd name="T85" fmla="*/ 2147483647 h 524"/>
                    <a:gd name="T86" fmla="*/ 2147483647 w 416"/>
                    <a:gd name="T87" fmla="*/ 2147483647 h 524"/>
                    <a:gd name="T88" fmla="*/ 2147483647 w 416"/>
                    <a:gd name="T89" fmla="*/ 2147483647 h 524"/>
                    <a:gd name="T90" fmla="*/ 2147483647 w 416"/>
                    <a:gd name="T91" fmla="*/ 2147483647 h 524"/>
                    <a:gd name="T92" fmla="*/ 2147483647 w 416"/>
                    <a:gd name="T93" fmla="*/ 2147483647 h 524"/>
                    <a:gd name="T94" fmla="*/ 2147483647 w 416"/>
                    <a:gd name="T95" fmla="*/ 2147483647 h 524"/>
                    <a:gd name="T96" fmla="*/ 2147483647 w 416"/>
                    <a:gd name="T97" fmla="*/ 2147483647 h 524"/>
                    <a:gd name="T98" fmla="*/ 2147483647 w 416"/>
                    <a:gd name="T99" fmla="*/ 2147483647 h 524"/>
                    <a:gd name="T100" fmla="*/ 2147483647 w 416"/>
                    <a:gd name="T101" fmla="*/ 2147483647 h 524"/>
                    <a:gd name="T102" fmla="*/ 2147483647 w 416"/>
                    <a:gd name="T103" fmla="*/ 2147483647 h 524"/>
                    <a:gd name="T104" fmla="*/ 2147483647 w 416"/>
                    <a:gd name="T105" fmla="*/ 2147483647 h 524"/>
                    <a:gd name="T106" fmla="*/ 2147483647 w 416"/>
                    <a:gd name="T107" fmla="*/ 2147483647 h 524"/>
                    <a:gd name="T108" fmla="*/ 2147483647 w 416"/>
                    <a:gd name="T109" fmla="*/ 2147483647 h 524"/>
                    <a:gd name="T110" fmla="*/ 2147483647 w 416"/>
                    <a:gd name="T111" fmla="*/ 2147483647 h 524"/>
                    <a:gd name="T112" fmla="*/ 2147483647 w 416"/>
                    <a:gd name="T113" fmla="*/ 2147483647 h 524"/>
                    <a:gd name="T114" fmla="*/ 2147483647 w 416"/>
                    <a:gd name="T115" fmla="*/ 2147483647 h 524"/>
                    <a:gd name="T116" fmla="*/ 2147483647 w 416"/>
                    <a:gd name="T117" fmla="*/ 2147483647 h 524"/>
                    <a:gd name="T118" fmla="*/ 2147483647 w 416"/>
                    <a:gd name="T119" fmla="*/ 2147483647 h 5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6"/>
                    <a:gd name="T181" fmla="*/ 0 h 524"/>
                    <a:gd name="T182" fmla="*/ 416 w 416"/>
                    <a:gd name="T183" fmla="*/ 524 h 52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6" h="524">
                      <a:moveTo>
                        <a:pt x="376" y="78"/>
                      </a:moveTo>
                      <a:lnTo>
                        <a:pt x="376" y="78"/>
                      </a:lnTo>
                      <a:lnTo>
                        <a:pt x="368" y="78"/>
                      </a:lnTo>
                      <a:lnTo>
                        <a:pt x="416" y="0"/>
                      </a:lnTo>
                      <a:lnTo>
                        <a:pt x="368" y="56"/>
                      </a:lnTo>
                      <a:lnTo>
                        <a:pt x="356" y="68"/>
                      </a:lnTo>
                      <a:lnTo>
                        <a:pt x="344" y="82"/>
                      </a:lnTo>
                      <a:lnTo>
                        <a:pt x="330" y="94"/>
                      </a:lnTo>
                      <a:lnTo>
                        <a:pt x="326" y="100"/>
                      </a:lnTo>
                      <a:lnTo>
                        <a:pt x="322" y="106"/>
                      </a:lnTo>
                      <a:lnTo>
                        <a:pt x="308" y="116"/>
                      </a:lnTo>
                      <a:lnTo>
                        <a:pt x="296" y="126"/>
                      </a:lnTo>
                      <a:lnTo>
                        <a:pt x="282" y="142"/>
                      </a:lnTo>
                      <a:lnTo>
                        <a:pt x="276" y="150"/>
                      </a:lnTo>
                      <a:lnTo>
                        <a:pt x="268" y="156"/>
                      </a:lnTo>
                      <a:lnTo>
                        <a:pt x="252" y="164"/>
                      </a:lnTo>
                      <a:lnTo>
                        <a:pt x="238" y="174"/>
                      </a:lnTo>
                      <a:lnTo>
                        <a:pt x="212" y="196"/>
                      </a:lnTo>
                      <a:lnTo>
                        <a:pt x="198" y="208"/>
                      </a:lnTo>
                      <a:lnTo>
                        <a:pt x="184" y="218"/>
                      </a:lnTo>
                      <a:lnTo>
                        <a:pt x="154" y="234"/>
                      </a:lnTo>
                      <a:lnTo>
                        <a:pt x="126" y="250"/>
                      </a:lnTo>
                      <a:lnTo>
                        <a:pt x="100" y="268"/>
                      </a:lnTo>
                      <a:lnTo>
                        <a:pt x="66" y="288"/>
                      </a:lnTo>
                      <a:lnTo>
                        <a:pt x="52" y="298"/>
                      </a:lnTo>
                      <a:lnTo>
                        <a:pt x="44" y="300"/>
                      </a:lnTo>
                      <a:lnTo>
                        <a:pt x="36" y="302"/>
                      </a:lnTo>
                      <a:lnTo>
                        <a:pt x="28" y="308"/>
                      </a:lnTo>
                      <a:lnTo>
                        <a:pt x="22" y="314"/>
                      </a:lnTo>
                      <a:lnTo>
                        <a:pt x="14" y="314"/>
                      </a:lnTo>
                      <a:lnTo>
                        <a:pt x="12" y="314"/>
                      </a:lnTo>
                      <a:lnTo>
                        <a:pt x="8" y="314"/>
                      </a:lnTo>
                      <a:lnTo>
                        <a:pt x="4" y="316"/>
                      </a:lnTo>
                      <a:lnTo>
                        <a:pt x="2" y="320"/>
                      </a:lnTo>
                      <a:lnTo>
                        <a:pt x="0" y="328"/>
                      </a:lnTo>
                      <a:lnTo>
                        <a:pt x="2" y="348"/>
                      </a:lnTo>
                      <a:lnTo>
                        <a:pt x="2" y="366"/>
                      </a:lnTo>
                      <a:lnTo>
                        <a:pt x="6" y="384"/>
                      </a:lnTo>
                      <a:lnTo>
                        <a:pt x="8" y="400"/>
                      </a:lnTo>
                      <a:lnTo>
                        <a:pt x="10" y="418"/>
                      </a:lnTo>
                      <a:lnTo>
                        <a:pt x="10" y="436"/>
                      </a:lnTo>
                      <a:lnTo>
                        <a:pt x="12" y="454"/>
                      </a:lnTo>
                      <a:lnTo>
                        <a:pt x="20" y="492"/>
                      </a:lnTo>
                      <a:lnTo>
                        <a:pt x="24" y="498"/>
                      </a:lnTo>
                      <a:lnTo>
                        <a:pt x="28" y="504"/>
                      </a:lnTo>
                      <a:lnTo>
                        <a:pt x="36" y="514"/>
                      </a:lnTo>
                      <a:lnTo>
                        <a:pt x="44" y="520"/>
                      </a:lnTo>
                      <a:lnTo>
                        <a:pt x="50" y="522"/>
                      </a:lnTo>
                      <a:lnTo>
                        <a:pt x="58" y="524"/>
                      </a:lnTo>
                      <a:lnTo>
                        <a:pt x="66" y="524"/>
                      </a:lnTo>
                      <a:lnTo>
                        <a:pt x="84" y="522"/>
                      </a:lnTo>
                      <a:lnTo>
                        <a:pt x="102" y="516"/>
                      </a:lnTo>
                      <a:lnTo>
                        <a:pt x="106" y="512"/>
                      </a:lnTo>
                      <a:lnTo>
                        <a:pt x="110" y="506"/>
                      </a:lnTo>
                      <a:lnTo>
                        <a:pt x="114" y="498"/>
                      </a:lnTo>
                      <a:lnTo>
                        <a:pt x="118" y="492"/>
                      </a:lnTo>
                      <a:lnTo>
                        <a:pt x="132" y="482"/>
                      </a:lnTo>
                      <a:lnTo>
                        <a:pt x="140" y="476"/>
                      </a:lnTo>
                      <a:lnTo>
                        <a:pt x="148" y="474"/>
                      </a:lnTo>
                      <a:lnTo>
                        <a:pt x="164" y="468"/>
                      </a:lnTo>
                      <a:lnTo>
                        <a:pt x="172" y="466"/>
                      </a:lnTo>
                      <a:lnTo>
                        <a:pt x="182" y="464"/>
                      </a:lnTo>
                      <a:lnTo>
                        <a:pt x="188" y="460"/>
                      </a:lnTo>
                      <a:lnTo>
                        <a:pt x="196" y="454"/>
                      </a:lnTo>
                      <a:lnTo>
                        <a:pt x="212" y="442"/>
                      </a:lnTo>
                      <a:lnTo>
                        <a:pt x="228" y="434"/>
                      </a:lnTo>
                      <a:lnTo>
                        <a:pt x="242" y="426"/>
                      </a:lnTo>
                      <a:lnTo>
                        <a:pt x="280" y="412"/>
                      </a:lnTo>
                      <a:lnTo>
                        <a:pt x="316" y="398"/>
                      </a:lnTo>
                      <a:lnTo>
                        <a:pt x="328" y="394"/>
                      </a:lnTo>
                      <a:lnTo>
                        <a:pt x="336" y="392"/>
                      </a:lnTo>
                      <a:lnTo>
                        <a:pt x="340" y="390"/>
                      </a:lnTo>
                      <a:lnTo>
                        <a:pt x="350" y="390"/>
                      </a:lnTo>
                      <a:lnTo>
                        <a:pt x="358" y="390"/>
                      </a:lnTo>
                      <a:lnTo>
                        <a:pt x="364" y="386"/>
                      </a:lnTo>
                      <a:lnTo>
                        <a:pt x="368" y="378"/>
                      </a:lnTo>
                      <a:lnTo>
                        <a:pt x="384" y="344"/>
                      </a:lnTo>
                      <a:lnTo>
                        <a:pt x="392" y="328"/>
                      </a:lnTo>
                      <a:lnTo>
                        <a:pt x="396" y="310"/>
                      </a:lnTo>
                      <a:lnTo>
                        <a:pt x="400" y="270"/>
                      </a:lnTo>
                      <a:lnTo>
                        <a:pt x="406" y="232"/>
                      </a:lnTo>
                      <a:lnTo>
                        <a:pt x="408" y="188"/>
                      </a:lnTo>
                      <a:lnTo>
                        <a:pt x="406" y="146"/>
                      </a:lnTo>
                      <a:lnTo>
                        <a:pt x="404" y="138"/>
                      </a:lnTo>
                      <a:lnTo>
                        <a:pt x="402" y="130"/>
                      </a:lnTo>
                      <a:lnTo>
                        <a:pt x="394" y="112"/>
                      </a:lnTo>
                      <a:lnTo>
                        <a:pt x="376" y="78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Freeform 79"/>
                <p:cNvSpPr>
                  <a:spLocks/>
                </p:cNvSpPr>
                <p:nvPr/>
              </p:nvSpPr>
              <p:spPr bwMode="auto">
                <a:xfrm>
                  <a:off x="6584570" y="2571845"/>
                  <a:ext cx="868329" cy="2056575"/>
                </a:xfrm>
                <a:custGeom>
                  <a:avLst/>
                  <a:gdLst>
                    <a:gd name="T0" fmla="*/ 2147483647 w 546"/>
                    <a:gd name="T1" fmla="*/ 2147483647 h 1296"/>
                    <a:gd name="T2" fmla="*/ 2147483647 w 546"/>
                    <a:gd name="T3" fmla="*/ 2147483647 h 1296"/>
                    <a:gd name="T4" fmla="*/ 2147483647 w 546"/>
                    <a:gd name="T5" fmla="*/ 2147483647 h 1296"/>
                    <a:gd name="T6" fmla="*/ 2147483647 w 546"/>
                    <a:gd name="T7" fmla="*/ 2147483647 h 1296"/>
                    <a:gd name="T8" fmla="*/ 2147483647 w 546"/>
                    <a:gd name="T9" fmla="*/ 2147483647 h 1296"/>
                    <a:gd name="T10" fmla="*/ 2147483647 w 546"/>
                    <a:gd name="T11" fmla="*/ 2147483647 h 1296"/>
                    <a:gd name="T12" fmla="*/ 2147483647 w 546"/>
                    <a:gd name="T13" fmla="*/ 2147483647 h 1296"/>
                    <a:gd name="T14" fmla="*/ 2147483647 w 546"/>
                    <a:gd name="T15" fmla="*/ 2147483647 h 1296"/>
                    <a:gd name="T16" fmla="*/ 2147483647 w 546"/>
                    <a:gd name="T17" fmla="*/ 2147483647 h 1296"/>
                    <a:gd name="T18" fmla="*/ 2147483647 w 546"/>
                    <a:gd name="T19" fmla="*/ 2147483647 h 1296"/>
                    <a:gd name="T20" fmla="*/ 2147483647 w 546"/>
                    <a:gd name="T21" fmla="*/ 2147483647 h 1296"/>
                    <a:gd name="T22" fmla="*/ 2147483647 w 546"/>
                    <a:gd name="T23" fmla="*/ 2147483647 h 1296"/>
                    <a:gd name="T24" fmla="*/ 2147483647 w 546"/>
                    <a:gd name="T25" fmla="*/ 2147483647 h 1296"/>
                    <a:gd name="T26" fmla="*/ 2147483647 w 546"/>
                    <a:gd name="T27" fmla="*/ 2147483647 h 1296"/>
                    <a:gd name="T28" fmla="*/ 2147483647 w 546"/>
                    <a:gd name="T29" fmla="*/ 2147483647 h 1296"/>
                    <a:gd name="T30" fmla="*/ 2147483647 w 546"/>
                    <a:gd name="T31" fmla="*/ 2147483647 h 1296"/>
                    <a:gd name="T32" fmla="*/ 2147483647 w 546"/>
                    <a:gd name="T33" fmla="*/ 2147483647 h 1296"/>
                    <a:gd name="T34" fmla="*/ 2147483647 w 546"/>
                    <a:gd name="T35" fmla="*/ 2147483647 h 1296"/>
                    <a:gd name="T36" fmla="*/ 2147483647 w 546"/>
                    <a:gd name="T37" fmla="*/ 2147483647 h 1296"/>
                    <a:gd name="T38" fmla="*/ 2147483647 w 546"/>
                    <a:gd name="T39" fmla="*/ 2147483647 h 1296"/>
                    <a:gd name="T40" fmla="*/ 2147483647 w 546"/>
                    <a:gd name="T41" fmla="*/ 2147483647 h 1296"/>
                    <a:gd name="T42" fmla="*/ 0 w 546"/>
                    <a:gd name="T43" fmla="*/ 2147483647 h 1296"/>
                    <a:gd name="T44" fmla="*/ 2147483647 w 546"/>
                    <a:gd name="T45" fmla="*/ 2147483647 h 1296"/>
                    <a:gd name="T46" fmla="*/ 2147483647 w 546"/>
                    <a:gd name="T47" fmla="*/ 2147483647 h 1296"/>
                    <a:gd name="T48" fmla="*/ 2147483647 w 546"/>
                    <a:gd name="T49" fmla="*/ 2147483647 h 1296"/>
                    <a:gd name="T50" fmla="*/ 2147483647 w 546"/>
                    <a:gd name="T51" fmla="*/ 2147483647 h 1296"/>
                    <a:gd name="T52" fmla="*/ 2147483647 w 546"/>
                    <a:gd name="T53" fmla="*/ 2147483647 h 1296"/>
                    <a:gd name="T54" fmla="*/ 2147483647 w 546"/>
                    <a:gd name="T55" fmla="*/ 2147483647 h 1296"/>
                    <a:gd name="T56" fmla="*/ 2147483647 w 546"/>
                    <a:gd name="T57" fmla="*/ 2147483647 h 1296"/>
                    <a:gd name="T58" fmla="*/ 2147483647 w 546"/>
                    <a:gd name="T59" fmla="*/ 2147483647 h 1296"/>
                    <a:gd name="T60" fmla="*/ 2147483647 w 546"/>
                    <a:gd name="T61" fmla="*/ 2147483647 h 1296"/>
                    <a:gd name="T62" fmla="*/ 2147483647 w 546"/>
                    <a:gd name="T63" fmla="*/ 2147483647 h 1296"/>
                    <a:gd name="T64" fmla="*/ 2147483647 w 546"/>
                    <a:gd name="T65" fmla="*/ 2147483647 h 1296"/>
                    <a:gd name="T66" fmla="*/ 2147483647 w 546"/>
                    <a:gd name="T67" fmla="*/ 2147483647 h 1296"/>
                    <a:gd name="T68" fmla="*/ 2147483647 w 546"/>
                    <a:gd name="T69" fmla="*/ 2147483647 h 1296"/>
                    <a:gd name="T70" fmla="*/ 2147483647 w 546"/>
                    <a:gd name="T71" fmla="*/ 2147483647 h 1296"/>
                    <a:gd name="T72" fmla="*/ 2147483647 w 546"/>
                    <a:gd name="T73" fmla="*/ 2147483647 h 1296"/>
                    <a:gd name="T74" fmla="*/ 2147483647 w 546"/>
                    <a:gd name="T75" fmla="*/ 2147483647 h 1296"/>
                    <a:gd name="T76" fmla="*/ 2147483647 w 546"/>
                    <a:gd name="T77" fmla="*/ 2147483647 h 1296"/>
                    <a:gd name="T78" fmla="*/ 2147483647 w 546"/>
                    <a:gd name="T79" fmla="*/ 2147483647 h 1296"/>
                    <a:gd name="T80" fmla="*/ 2147483647 w 546"/>
                    <a:gd name="T81" fmla="*/ 2147483647 h 1296"/>
                    <a:gd name="T82" fmla="*/ 2147483647 w 546"/>
                    <a:gd name="T83" fmla="*/ 2147483647 h 1296"/>
                    <a:gd name="T84" fmla="*/ 2147483647 w 546"/>
                    <a:gd name="T85" fmla="*/ 2147483647 h 1296"/>
                    <a:gd name="T86" fmla="*/ 2147483647 w 546"/>
                    <a:gd name="T87" fmla="*/ 2147483647 h 1296"/>
                    <a:gd name="T88" fmla="*/ 2147483647 w 546"/>
                    <a:gd name="T89" fmla="*/ 2147483647 h 1296"/>
                    <a:gd name="T90" fmla="*/ 2147483647 w 546"/>
                    <a:gd name="T91" fmla="*/ 2147483647 h 1296"/>
                    <a:gd name="T92" fmla="*/ 2147483647 w 546"/>
                    <a:gd name="T93" fmla="*/ 2147483647 h 1296"/>
                    <a:gd name="T94" fmla="*/ 2147483647 w 546"/>
                    <a:gd name="T95" fmla="*/ 2147483647 h 1296"/>
                    <a:gd name="T96" fmla="*/ 2147483647 w 546"/>
                    <a:gd name="T97" fmla="*/ 2147483647 h 1296"/>
                    <a:gd name="T98" fmla="*/ 2147483647 w 546"/>
                    <a:gd name="T99" fmla="*/ 2147483647 h 1296"/>
                    <a:gd name="T100" fmla="*/ 2147483647 w 546"/>
                    <a:gd name="T101" fmla="*/ 0 h 129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6"/>
                    <a:gd name="T154" fmla="*/ 0 h 1296"/>
                    <a:gd name="T155" fmla="*/ 546 w 546"/>
                    <a:gd name="T156" fmla="*/ 1296 h 129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6" h="1296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32" y="10"/>
                      </a:lnTo>
                      <a:lnTo>
                        <a:pt x="230" y="16"/>
                      </a:lnTo>
                      <a:lnTo>
                        <a:pt x="220" y="66"/>
                      </a:lnTo>
                      <a:lnTo>
                        <a:pt x="218" y="80"/>
                      </a:lnTo>
                      <a:lnTo>
                        <a:pt x="216" y="94"/>
                      </a:lnTo>
                      <a:lnTo>
                        <a:pt x="212" y="104"/>
                      </a:lnTo>
                      <a:lnTo>
                        <a:pt x="208" y="114"/>
                      </a:lnTo>
                      <a:lnTo>
                        <a:pt x="198" y="134"/>
                      </a:lnTo>
                      <a:lnTo>
                        <a:pt x="190" y="148"/>
                      </a:lnTo>
                      <a:lnTo>
                        <a:pt x="180" y="162"/>
                      </a:lnTo>
                      <a:lnTo>
                        <a:pt x="170" y="176"/>
                      </a:lnTo>
                      <a:lnTo>
                        <a:pt x="160" y="190"/>
                      </a:lnTo>
                      <a:lnTo>
                        <a:pt x="150" y="206"/>
                      </a:lnTo>
                      <a:lnTo>
                        <a:pt x="142" y="224"/>
                      </a:lnTo>
                      <a:lnTo>
                        <a:pt x="124" y="260"/>
                      </a:lnTo>
                      <a:lnTo>
                        <a:pt x="96" y="320"/>
                      </a:lnTo>
                      <a:lnTo>
                        <a:pt x="94" y="328"/>
                      </a:lnTo>
                      <a:lnTo>
                        <a:pt x="92" y="336"/>
                      </a:lnTo>
                      <a:lnTo>
                        <a:pt x="90" y="352"/>
                      </a:lnTo>
                      <a:lnTo>
                        <a:pt x="88" y="370"/>
                      </a:lnTo>
                      <a:lnTo>
                        <a:pt x="84" y="388"/>
                      </a:lnTo>
                      <a:lnTo>
                        <a:pt x="84" y="538"/>
                      </a:lnTo>
                      <a:lnTo>
                        <a:pt x="88" y="610"/>
                      </a:lnTo>
                      <a:lnTo>
                        <a:pt x="94" y="682"/>
                      </a:lnTo>
                      <a:lnTo>
                        <a:pt x="96" y="718"/>
                      </a:lnTo>
                      <a:lnTo>
                        <a:pt x="98" y="756"/>
                      </a:lnTo>
                      <a:lnTo>
                        <a:pt x="96" y="830"/>
                      </a:lnTo>
                      <a:lnTo>
                        <a:pt x="94" y="844"/>
                      </a:lnTo>
                      <a:lnTo>
                        <a:pt x="90" y="858"/>
                      </a:lnTo>
                      <a:lnTo>
                        <a:pt x="86" y="872"/>
                      </a:lnTo>
                      <a:lnTo>
                        <a:pt x="82" y="888"/>
                      </a:lnTo>
                      <a:lnTo>
                        <a:pt x="74" y="982"/>
                      </a:lnTo>
                      <a:lnTo>
                        <a:pt x="72" y="998"/>
                      </a:lnTo>
                      <a:lnTo>
                        <a:pt x="68" y="1014"/>
                      </a:lnTo>
                      <a:lnTo>
                        <a:pt x="58" y="1046"/>
                      </a:lnTo>
                      <a:lnTo>
                        <a:pt x="46" y="1076"/>
                      </a:lnTo>
                      <a:lnTo>
                        <a:pt x="36" y="1106"/>
                      </a:lnTo>
                      <a:lnTo>
                        <a:pt x="28" y="1140"/>
                      </a:lnTo>
                      <a:lnTo>
                        <a:pt x="22" y="1174"/>
                      </a:lnTo>
                      <a:lnTo>
                        <a:pt x="20" y="1214"/>
                      </a:lnTo>
                      <a:lnTo>
                        <a:pt x="16" y="1234"/>
                      </a:lnTo>
                      <a:lnTo>
                        <a:pt x="10" y="1252"/>
                      </a:lnTo>
                      <a:lnTo>
                        <a:pt x="4" y="1268"/>
                      </a:lnTo>
                      <a:lnTo>
                        <a:pt x="0" y="1276"/>
                      </a:lnTo>
                      <a:lnTo>
                        <a:pt x="0" y="1280"/>
                      </a:lnTo>
                      <a:lnTo>
                        <a:pt x="0" y="1282"/>
                      </a:lnTo>
                      <a:lnTo>
                        <a:pt x="6" y="1284"/>
                      </a:lnTo>
                      <a:lnTo>
                        <a:pt x="14" y="1284"/>
                      </a:lnTo>
                      <a:lnTo>
                        <a:pt x="28" y="1282"/>
                      </a:lnTo>
                      <a:lnTo>
                        <a:pt x="124" y="1282"/>
                      </a:lnTo>
                      <a:lnTo>
                        <a:pt x="268" y="1284"/>
                      </a:lnTo>
                      <a:lnTo>
                        <a:pt x="340" y="1286"/>
                      </a:lnTo>
                      <a:lnTo>
                        <a:pt x="414" y="1292"/>
                      </a:lnTo>
                      <a:lnTo>
                        <a:pt x="440" y="1292"/>
                      </a:lnTo>
                      <a:lnTo>
                        <a:pt x="458" y="1292"/>
                      </a:lnTo>
                      <a:lnTo>
                        <a:pt x="464" y="1288"/>
                      </a:lnTo>
                      <a:lnTo>
                        <a:pt x="466" y="1288"/>
                      </a:lnTo>
                      <a:lnTo>
                        <a:pt x="468" y="1288"/>
                      </a:lnTo>
                      <a:lnTo>
                        <a:pt x="508" y="1294"/>
                      </a:lnTo>
                      <a:lnTo>
                        <a:pt x="518" y="1296"/>
                      </a:lnTo>
                      <a:lnTo>
                        <a:pt x="528" y="1294"/>
                      </a:lnTo>
                      <a:lnTo>
                        <a:pt x="536" y="1292"/>
                      </a:lnTo>
                      <a:lnTo>
                        <a:pt x="538" y="1292"/>
                      </a:lnTo>
                      <a:lnTo>
                        <a:pt x="540" y="1288"/>
                      </a:lnTo>
                      <a:lnTo>
                        <a:pt x="544" y="1270"/>
                      </a:lnTo>
                      <a:lnTo>
                        <a:pt x="546" y="1262"/>
                      </a:lnTo>
                      <a:lnTo>
                        <a:pt x="546" y="1252"/>
                      </a:lnTo>
                      <a:lnTo>
                        <a:pt x="544" y="1244"/>
                      </a:lnTo>
                      <a:lnTo>
                        <a:pt x="542" y="1234"/>
                      </a:lnTo>
                      <a:lnTo>
                        <a:pt x="536" y="1216"/>
                      </a:lnTo>
                      <a:lnTo>
                        <a:pt x="530" y="1190"/>
                      </a:lnTo>
                      <a:lnTo>
                        <a:pt x="526" y="1162"/>
                      </a:lnTo>
                      <a:lnTo>
                        <a:pt x="518" y="990"/>
                      </a:lnTo>
                      <a:lnTo>
                        <a:pt x="516" y="924"/>
                      </a:lnTo>
                      <a:lnTo>
                        <a:pt x="514" y="888"/>
                      </a:lnTo>
                      <a:lnTo>
                        <a:pt x="514" y="868"/>
                      </a:lnTo>
                      <a:lnTo>
                        <a:pt x="510" y="852"/>
                      </a:lnTo>
                      <a:lnTo>
                        <a:pt x="508" y="834"/>
                      </a:lnTo>
                      <a:lnTo>
                        <a:pt x="510" y="816"/>
                      </a:lnTo>
                      <a:lnTo>
                        <a:pt x="512" y="800"/>
                      </a:lnTo>
                      <a:lnTo>
                        <a:pt x="514" y="782"/>
                      </a:lnTo>
                      <a:lnTo>
                        <a:pt x="516" y="764"/>
                      </a:lnTo>
                      <a:lnTo>
                        <a:pt x="520" y="746"/>
                      </a:lnTo>
                      <a:lnTo>
                        <a:pt x="530" y="708"/>
                      </a:lnTo>
                      <a:lnTo>
                        <a:pt x="536" y="678"/>
                      </a:lnTo>
                      <a:lnTo>
                        <a:pt x="542" y="650"/>
                      </a:lnTo>
                      <a:lnTo>
                        <a:pt x="544" y="620"/>
                      </a:lnTo>
                      <a:lnTo>
                        <a:pt x="544" y="604"/>
                      </a:lnTo>
                      <a:lnTo>
                        <a:pt x="542" y="590"/>
                      </a:lnTo>
                      <a:lnTo>
                        <a:pt x="504" y="406"/>
                      </a:lnTo>
                      <a:lnTo>
                        <a:pt x="500" y="394"/>
                      </a:lnTo>
                      <a:lnTo>
                        <a:pt x="496" y="380"/>
                      </a:lnTo>
                      <a:lnTo>
                        <a:pt x="484" y="354"/>
                      </a:lnTo>
                      <a:lnTo>
                        <a:pt x="456" y="304"/>
                      </a:lnTo>
                      <a:lnTo>
                        <a:pt x="424" y="250"/>
                      </a:lnTo>
                      <a:lnTo>
                        <a:pt x="416" y="232"/>
                      </a:lnTo>
                      <a:lnTo>
                        <a:pt x="412" y="224"/>
                      </a:lnTo>
                      <a:lnTo>
                        <a:pt x="406" y="218"/>
                      </a:lnTo>
                      <a:lnTo>
                        <a:pt x="392" y="200"/>
                      </a:lnTo>
                      <a:lnTo>
                        <a:pt x="380" y="182"/>
                      </a:lnTo>
                      <a:lnTo>
                        <a:pt x="368" y="162"/>
                      </a:lnTo>
                      <a:lnTo>
                        <a:pt x="356" y="146"/>
                      </a:lnTo>
                      <a:lnTo>
                        <a:pt x="348" y="140"/>
                      </a:lnTo>
                      <a:lnTo>
                        <a:pt x="338" y="134"/>
                      </a:lnTo>
                      <a:lnTo>
                        <a:pt x="330" y="128"/>
                      </a:lnTo>
                      <a:lnTo>
                        <a:pt x="324" y="120"/>
                      </a:lnTo>
                      <a:lnTo>
                        <a:pt x="302" y="8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" name="Freeform 80"/>
                <p:cNvSpPr>
                  <a:spLocks/>
                </p:cNvSpPr>
                <p:nvPr/>
              </p:nvSpPr>
              <p:spPr bwMode="auto">
                <a:xfrm>
                  <a:off x="6584570" y="2571845"/>
                  <a:ext cx="868329" cy="2056575"/>
                </a:xfrm>
                <a:custGeom>
                  <a:avLst/>
                  <a:gdLst>
                    <a:gd name="T0" fmla="*/ 2147483647 w 546"/>
                    <a:gd name="T1" fmla="*/ 2147483647 h 1296"/>
                    <a:gd name="T2" fmla="*/ 2147483647 w 546"/>
                    <a:gd name="T3" fmla="*/ 2147483647 h 1296"/>
                    <a:gd name="T4" fmla="*/ 2147483647 w 546"/>
                    <a:gd name="T5" fmla="*/ 2147483647 h 1296"/>
                    <a:gd name="T6" fmla="*/ 2147483647 w 546"/>
                    <a:gd name="T7" fmla="*/ 2147483647 h 1296"/>
                    <a:gd name="T8" fmla="*/ 2147483647 w 546"/>
                    <a:gd name="T9" fmla="*/ 2147483647 h 1296"/>
                    <a:gd name="T10" fmla="*/ 2147483647 w 546"/>
                    <a:gd name="T11" fmla="*/ 2147483647 h 1296"/>
                    <a:gd name="T12" fmla="*/ 2147483647 w 546"/>
                    <a:gd name="T13" fmla="*/ 2147483647 h 1296"/>
                    <a:gd name="T14" fmla="*/ 2147483647 w 546"/>
                    <a:gd name="T15" fmla="*/ 2147483647 h 1296"/>
                    <a:gd name="T16" fmla="*/ 2147483647 w 546"/>
                    <a:gd name="T17" fmla="*/ 2147483647 h 1296"/>
                    <a:gd name="T18" fmla="*/ 2147483647 w 546"/>
                    <a:gd name="T19" fmla="*/ 2147483647 h 1296"/>
                    <a:gd name="T20" fmla="*/ 2147483647 w 546"/>
                    <a:gd name="T21" fmla="*/ 2147483647 h 1296"/>
                    <a:gd name="T22" fmla="*/ 2147483647 w 546"/>
                    <a:gd name="T23" fmla="*/ 2147483647 h 1296"/>
                    <a:gd name="T24" fmla="*/ 2147483647 w 546"/>
                    <a:gd name="T25" fmla="*/ 2147483647 h 1296"/>
                    <a:gd name="T26" fmla="*/ 2147483647 w 546"/>
                    <a:gd name="T27" fmla="*/ 2147483647 h 1296"/>
                    <a:gd name="T28" fmla="*/ 2147483647 w 546"/>
                    <a:gd name="T29" fmla="*/ 2147483647 h 1296"/>
                    <a:gd name="T30" fmla="*/ 2147483647 w 546"/>
                    <a:gd name="T31" fmla="*/ 2147483647 h 1296"/>
                    <a:gd name="T32" fmla="*/ 2147483647 w 546"/>
                    <a:gd name="T33" fmla="*/ 2147483647 h 1296"/>
                    <a:gd name="T34" fmla="*/ 2147483647 w 546"/>
                    <a:gd name="T35" fmla="*/ 2147483647 h 1296"/>
                    <a:gd name="T36" fmla="*/ 2147483647 w 546"/>
                    <a:gd name="T37" fmla="*/ 2147483647 h 1296"/>
                    <a:gd name="T38" fmla="*/ 2147483647 w 546"/>
                    <a:gd name="T39" fmla="*/ 2147483647 h 1296"/>
                    <a:gd name="T40" fmla="*/ 2147483647 w 546"/>
                    <a:gd name="T41" fmla="*/ 2147483647 h 1296"/>
                    <a:gd name="T42" fmla="*/ 0 w 546"/>
                    <a:gd name="T43" fmla="*/ 2147483647 h 1296"/>
                    <a:gd name="T44" fmla="*/ 2147483647 w 546"/>
                    <a:gd name="T45" fmla="*/ 2147483647 h 1296"/>
                    <a:gd name="T46" fmla="*/ 2147483647 w 546"/>
                    <a:gd name="T47" fmla="*/ 2147483647 h 1296"/>
                    <a:gd name="T48" fmla="*/ 2147483647 w 546"/>
                    <a:gd name="T49" fmla="*/ 2147483647 h 1296"/>
                    <a:gd name="T50" fmla="*/ 2147483647 w 546"/>
                    <a:gd name="T51" fmla="*/ 2147483647 h 1296"/>
                    <a:gd name="T52" fmla="*/ 2147483647 w 546"/>
                    <a:gd name="T53" fmla="*/ 2147483647 h 1296"/>
                    <a:gd name="T54" fmla="*/ 2147483647 w 546"/>
                    <a:gd name="T55" fmla="*/ 2147483647 h 1296"/>
                    <a:gd name="T56" fmla="*/ 2147483647 w 546"/>
                    <a:gd name="T57" fmla="*/ 2147483647 h 1296"/>
                    <a:gd name="T58" fmla="*/ 2147483647 w 546"/>
                    <a:gd name="T59" fmla="*/ 2147483647 h 1296"/>
                    <a:gd name="T60" fmla="*/ 2147483647 w 546"/>
                    <a:gd name="T61" fmla="*/ 2147483647 h 1296"/>
                    <a:gd name="T62" fmla="*/ 2147483647 w 546"/>
                    <a:gd name="T63" fmla="*/ 2147483647 h 1296"/>
                    <a:gd name="T64" fmla="*/ 2147483647 w 546"/>
                    <a:gd name="T65" fmla="*/ 2147483647 h 1296"/>
                    <a:gd name="T66" fmla="*/ 2147483647 w 546"/>
                    <a:gd name="T67" fmla="*/ 2147483647 h 1296"/>
                    <a:gd name="T68" fmla="*/ 2147483647 w 546"/>
                    <a:gd name="T69" fmla="*/ 2147483647 h 1296"/>
                    <a:gd name="T70" fmla="*/ 2147483647 w 546"/>
                    <a:gd name="T71" fmla="*/ 2147483647 h 1296"/>
                    <a:gd name="T72" fmla="*/ 2147483647 w 546"/>
                    <a:gd name="T73" fmla="*/ 2147483647 h 1296"/>
                    <a:gd name="T74" fmla="*/ 2147483647 w 546"/>
                    <a:gd name="T75" fmla="*/ 2147483647 h 1296"/>
                    <a:gd name="T76" fmla="*/ 2147483647 w 546"/>
                    <a:gd name="T77" fmla="*/ 2147483647 h 1296"/>
                    <a:gd name="T78" fmla="*/ 2147483647 w 546"/>
                    <a:gd name="T79" fmla="*/ 2147483647 h 1296"/>
                    <a:gd name="T80" fmla="*/ 2147483647 w 546"/>
                    <a:gd name="T81" fmla="*/ 2147483647 h 1296"/>
                    <a:gd name="T82" fmla="*/ 2147483647 w 546"/>
                    <a:gd name="T83" fmla="*/ 2147483647 h 1296"/>
                    <a:gd name="T84" fmla="*/ 2147483647 w 546"/>
                    <a:gd name="T85" fmla="*/ 2147483647 h 1296"/>
                    <a:gd name="T86" fmla="*/ 2147483647 w 546"/>
                    <a:gd name="T87" fmla="*/ 2147483647 h 1296"/>
                    <a:gd name="T88" fmla="*/ 2147483647 w 546"/>
                    <a:gd name="T89" fmla="*/ 2147483647 h 1296"/>
                    <a:gd name="T90" fmla="*/ 2147483647 w 546"/>
                    <a:gd name="T91" fmla="*/ 2147483647 h 1296"/>
                    <a:gd name="T92" fmla="*/ 2147483647 w 546"/>
                    <a:gd name="T93" fmla="*/ 2147483647 h 1296"/>
                    <a:gd name="T94" fmla="*/ 2147483647 w 546"/>
                    <a:gd name="T95" fmla="*/ 2147483647 h 1296"/>
                    <a:gd name="T96" fmla="*/ 2147483647 w 546"/>
                    <a:gd name="T97" fmla="*/ 2147483647 h 1296"/>
                    <a:gd name="T98" fmla="*/ 2147483647 w 546"/>
                    <a:gd name="T99" fmla="*/ 2147483647 h 1296"/>
                    <a:gd name="T100" fmla="*/ 2147483647 w 546"/>
                    <a:gd name="T101" fmla="*/ 0 h 129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6"/>
                    <a:gd name="T154" fmla="*/ 0 h 1296"/>
                    <a:gd name="T155" fmla="*/ 546 w 546"/>
                    <a:gd name="T156" fmla="*/ 1296 h 129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6" h="1296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32" y="10"/>
                      </a:lnTo>
                      <a:lnTo>
                        <a:pt x="230" y="16"/>
                      </a:lnTo>
                      <a:lnTo>
                        <a:pt x="220" y="66"/>
                      </a:lnTo>
                      <a:lnTo>
                        <a:pt x="218" y="80"/>
                      </a:lnTo>
                      <a:lnTo>
                        <a:pt x="216" y="94"/>
                      </a:lnTo>
                      <a:lnTo>
                        <a:pt x="212" y="104"/>
                      </a:lnTo>
                      <a:lnTo>
                        <a:pt x="208" y="114"/>
                      </a:lnTo>
                      <a:lnTo>
                        <a:pt x="198" y="134"/>
                      </a:lnTo>
                      <a:lnTo>
                        <a:pt x="190" y="148"/>
                      </a:lnTo>
                      <a:lnTo>
                        <a:pt x="180" y="162"/>
                      </a:lnTo>
                      <a:lnTo>
                        <a:pt x="170" y="176"/>
                      </a:lnTo>
                      <a:lnTo>
                        <a:pt x="160" y="190"/>
                      </a:lnTo>
                      <a:lnTo>
                        <a:pt x="150" y="206"/>
                      </a:lnTo>
                      <a:lnTo>
                        <a:pt x="142" y="224"/>
                      </a:lnTo>
                      <a:lnTo>
                        <a:pt x="124" y="260"/>
                      </a:lnTo>
                      <a:lnTo>
                        <a:pt x="96" y="320"/>
                      </a:lnTo>
                      <a:lnTo>
                        <a:pt x="94" y="328"/>
                      </a:lnTo>
                      <a:lnTo>
                        <a:pt x="92" y="336"/>
                      </a:lnTo>
                      <a:lnTo>
                        <a:pt x="90" y="352"/>
                      </a:lnTo>
                      <a:lnTo>
                        <a:pt x="88" y="370"/>
                      </a:lnTo>
                      <a:lnTo>
                        <a:pt x="84" y="388"/>
                      </a:lnTo>
                      <a:lnTo>
                        <a:pt x="84" y="538"/>
                      </a:lnTo>
                      <a:lnTo>
                        <a:pt x="88" y="610"/>
                      </a:lnTo>
                      <a:lnTo>
                        <a:pt x="94" y="682"/>
                      </a:lnTo>
                      <a:lnTo>
                        <a:pt x="96" y="718"/>
                      </a:lnTo>
                      <a:lnTo>
                        <a:pt x="98" y="756"/>
                      </a:lnTo>
                      <a:lnTo>
                        <a:pt x="96" y="830"/>
                      </a:lnTo>
                      <a:lnTo>
                        <a:pt x="94" y="844"/>
                      </a:lnTo>
                      <a:lnTo>
                        <a:pt x="90" y="858"/>
                      </a:lnTo>
                      <a:lnTo>
                        <a:pt x="86" y="872"/>
                      </a:lnTo>
                      <a:lnTo>
                        <a:pt x="82" y="888"/>
                      </a:lnTo>
                      <a:lnTo>
                        <a:pt x="74" y="982"/>
                      </a:lnTo>
                      <a:lnTo>
                        <a:pt x="72" y="998"/>
                      </a:lnTo>
                      <a:lnTo>
                        <a:pt x="68" y="1014"/>
                      </a:lnTo>
                      <a:lnTo>
                        <a:pt x="58" y="1046"/>
                      </a:lnTo>
                      <a:lnTo>
                        <a:pt x="46" y="1076"/>
                      </a:lnTo>
                      <a:lnTo>
                        <a:pt x="36" y="1106"/>
                      </a:lnTo>
                      <a:lnTo>
                        <a:pt x="28" y="1140"/>
                      </a:lnTo>
                      <a:lnTo>
                        <a:pt x="22" y="1174"/>
                      </a:lnTo>
                      <a:lnTo>
                        <a:pt x="20" y="1214"/>
                      </a:lnTo>
                      <a:lnTo>
                        <a:pt x="16" y="1234"/>
                      </a:lnTo>
                      <a:lnTo>
                        <a:pt x="10" y="1252"/>
                      </a:lnTo>
                      <a:lnTo>
                        <a:pt x="4" y="1268"/>
                      </a:lnTo>
                      <a:lnTo>
                        <a:pt x="0" y="1276"/>
                      </a:lnTo>
                      <a:lnTo>
                        <a:pt x="0" y="1280"/>
                      </a:lnTo>
                      <a:lnTo>
                        <a:pt x="0" y="1282"/>
                      </a:lnTo>
                      <a:lnTo>
                        <a:pt x="6" y="1284"/>
                      </a:lnTo>
                      <a:lnTo>
                        <a:pt x="14" y="1284"/>
                      </a:lnTo>
                      <a:lnTo>
                        <a:pt x="28" y="1282"/>
                      </a:lnTo>
                      <a:lnTo>
                        <a:pt x="124" y="1282"/>
                      </a:lnTo>
                      <a:lnTo>
                        <a:pt x="268" y="1284"/>
                      </a:lnTo>
                      <a:lnTo>
                        <a:pt x="340" y="1286"/>
                      </a:lnTo>
                      <a:lnTo>
                        <a:pt x="414" y="1292"/>
                      </a:lnTo>
                      <a:lnTo>
                        <a:pt x="440" y="1292"/>
                      </a:lnTo>
                      <a:lnTo>
                        <a:pt x="458" y="1292"/>
                      </a:lnTo>
                      <a:lnTo>
                        <a:pt x="464" y="1288"/>
                      </a:lnTo>
                      <a:lnTo>
                        <a:pt x="466" y="1288"/>
                      </a:lnTo>
                      <a:lnTo>
                        <a:pt x="468" y="1288"/>
                      </a:lnTo>
                      <a:lnTo>
                        <a:pt x="508" y="1294"/>
                      </a:lnTo>
                      <a:lnTo>
                        <a:pt x="518" y="1296"/>
                      </a:lnTo>
                      <a:lnTo>
                        <a:pt x="528" y="1294"/>
                      </a:lnTo>
                      <a:lnTo>
                        <a:pt x="536" y="1292"/>
                      </a:lnTo>
                      <a:lnTo>
                        <a:pt x="538" y="1292"/>
                      </a:lnTo>
                      <a:lnTo>
                        <a:pt x="540" y="1288"/>
                      </a:lnTo>
                      <a:lnTo>
                        <a:pt x="544" y="1270"/>
                      </a:lnTo>
                      <a:lnTo>
                        <a:pt x="546" y="1262"/>
                      </a:lnTo>
                      <a:lnTo>
                        <a:pt x="546" y="1252"/>
                      </a:lnTo>
                      <a:lnTo>
                        <a:pt x="544" y="1244"/>
                      </a:lnTo>
                      <a:lnTo>
                        <a:pt x="542" y="1234"/>
                      </a:lnTo>
                      <a:lnTo>
                        <a:pt x="536" y="1216"/>
                      </a:lnTo>
                      <a:lnTo>
                        <a:pt x="530" y="1190"/>
                      </a:lnTo>
                      <a:lnTo>
                        <a:pt x="526" y="1162"/>
                      </a:lnTo>
                      <a:lnTo>
                        <a:pt x="518" y="990"/>
                      </a:lnTo>
                      <a:lnTo>
                        <a:pt x="516" y="924"/>
                      </a:lnTo>
                      <a:lnTo>
                        <a:pt x="514" y="888"/>
                      </a:lnTo>
                      <a:lnTo>
                        <a:pt x="514" y="868"/>
                      </a:lnTo>
                      <a:lnTo>
                        <a:pt x="510" y="852"/>
                      </a:lnTo>
                      <a:lnTo>
                        <a:pt x="508" y="834"/>
                      </a:lnTo>
                      <a:lnTo>
                        <a:pt x="510" y="816"/>
                      </a:lnTo>
                      <a:lnTo>
                        <a:pt x="512" y="800"/>
                      </a:lnTo>
                      <a:lnTo>
                        <a:pt x="514" y="782"/>
                      </a:lnTo>
                      <a:lnTo>
                        <a:pt x="516" y="764"/>
                      </a:lnTo>
                      <a:lnTo>
                        <a:pt x="520" y="746"/>
                      </a:lnTo>
                      <a:lnTo>
                        <a:pt x="530" y="708"/>
                      </a:lnTo>
                      <a:lnTo>
                        <a:pt x="536" y="678"/>
                      </a:lnTo>
                      <a:lnTo>
                        <a:pt x="542" y="650"/>
                      </a:lnTo>
                      <a:lnTo>
                        <a:pt x="544" y="620"/>
                      </a:lnTo>
                      <a:lnTo>
                        <a:pt x="544" y="604"/>
                      </a:lnTo>
                      <a:lnTo>
                        <a:pt x="542" y="590"/>
                      </a:lnTo>
                      <a:lnTo>
                        <a:pt x="504" y="406"/>
                      </a:lnTo>
                      <a:lnTo>
                        <a:pt x="500" y="394"/>
                      </a:lnTo>
                      <a:lnTo>
                        <a:pt x="496" y="380"/>
                      </a:lnTo>
                      <a:lnTo>
                        <a:pt x="484" y="354"/>
                      </a:lnTo>
                      <a:lnTo>
                        <a:pt x="456" y="304"/>
                      </a:lnTo>
                      <a:lnTo>
                        <a:pt x="424" y="250"/>
                      </a:lnTo>
                      <a:lnTo>
                        <a:pt x="416" y="232"/>
                      </a:lnTo>
                      <a:lnTo>
                        <a:pt x="412" y="224"/>
                      </a:lnTo>
                      <a:lnTo>
                        <a:pt x="406" y="218"/>
                      </a:lnTo>
                      <a:lnTo>
                        <a:pt x="392" y="200"/>
                      </a:lnTo>
                      <a:lnTo>
                        <a:pt x="380" y="182"/>
                      </a:lnTo>
                      <a:lnTo>
                        <a:pt x="368" y="162"/>
                      </a:lnTo>
                      <a:lnTo>
                        <a:pt x="356" y="146"/>
                      </a:lnTo>
                      <a:lnTo>
                        <a:pt x="348" y="140"/>
                      </a:lnTo>
                      <a:lnTo>
                        <a:pt x="338" y="134"/>
                      </a:lnTo>
                      <a:lnTo>
                        <a:pt x="330" y="128"/>
                      </a:lnTo>
                      <a:lnTo>
                        <a:pt x="324" y="120"/>
                      </a:lnTo>
                      <a:lnTo>
                        <a:pt x="302" y="86"/>
                      </a:lnTo>
                      <a:lnTo>
                        <a:pt x="24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" name="Freeform 81"/>
                <p:cNvSpPr>
                  <a:spLocks/>
                </p:cNvSpPr>
                <p:nvPr/>
              </p:nvSpPr>
              <p:spPr bwMode="auto">
                <a:xfrm>
                  <a:off x="7294526" y="3671236"/>
                  <a:ext cx="879252" cy="661825"/>
                </a:xfrm>
                <a:custGeom>
                  <a:avLst/>
                  <a:gdLst>
                    <a:gd name="T0" fmla="*/ 2147483647 w 556"/>
                    <a:gd name="T1" fmla="*/ 2147483647 h 414"/>
                    <a:gd name="T2" fmla="*/ 0 w 556"/>
                    <a:gd name="T3" fmla="*/ 2147483647 h 414"/>
                    <a:gd name="T4" fmla="*/ 2147483647 w 556"/>
                    <a:gd name="T5" fmla="*/ 2147483647 h 414"/>
                    <a:gd name="T6" fmla="*/ 2147483647 w 556"/>
                    <a:gd name="T7" fmla="*/ 2147483647 h 414"/>
                    <a:gd name="T8" fmla="*/ 2147483647 w 556"/>
                    <a:gd name="T9" fmla="*/ 2147483647 h 414"/>
                    <a:gd name="T10" fmla="*/ 2147483647 w 556"/>
                    <a:gd name="T11" fmla="*/ 2147483647 h 414"/>
                    <a:gd name="T12" fmla="*/ 2147483647 w 556"/>
                    <a:gd name="T13" fmla="*/ 2147483647 h 414"/>
                    <a:gd name="T14" fmla="*/ 2147483647 w 556"/>
                    <a:gd name="T15" fmla="*/ 2147483647 h 414"/>
                    <a:gd name="T16" fmla="*/ 2147483647 w 556"/>
                    <a:gd name="T17" fmla="*/ 2147483647 h 414"/>
                    <a:gd name="T18" fmla="*/ 2147483647 w 556"/>
                    <a:gd name="T19" fmla="*/ 2147483647 h 414"/>
                    <a:gd name="T20" fmla="*/ 2147483647 w 556"/>
                    <a:gd name="T21" fmla="*/ 2147483647 h 414"/>
                    <a:gd name="T22" fmla="*/ 2147483647 w 556"/>
                    <a:gd name="T23" fmla="*/ 2147483647 h 414"/>
                    <a:gd name="T24" fmla="*/ 2147483647 w 556"/>
                    <a:gd name="T25" fmla="*/ 2147483647 h 414"/>
                    <a:gd name="T26" fmla="*/ 2147483647 w 556"/>
                    <a:gd name="T27" fmla="*/ 2147483647 h 414"/>
                    <a:gd name="T28" fmla="*/ 2147483647 w 556"/>
                    <a:gd name="T29" fmla="*/ 2147483647 h 414"/>
                    <a:gd name="T30" fmla="*/ 2147483647 w 556"/>
                    <a:gd name="T31" fmla="*/ 2147483647 h 414"/>
                    <a:gd name="T32" fmla="*/ 2147483647 w 556"/>
                    <a:gd name="T33" fmla="*/ 2147483647 h 414"/>
                    <a:gd name="T34" fmla="*/ 2147483647 w 556"/>
                    <a:gd name="T35" fmla="*/ 2147483647 h 414"/>
                    <a:gd name="T36" fmla="*/ 2147483647 w 556"/>
                    <a:gd name="T37" fmla="*/ 2147483647 h 414"/>
                    <a:gd name="T38" fmla="*/ 2147483647 w 556"/>
                    <a:gd name="T39" fmla="*/ 2147483647 h 414"/>
                    <a:gd name="T40" fmla="*/ 2147483647 w 556"/>
                    <a:gd name="T41" fmla="*/ 2147483647 h 414"/>
                    <a:gd name="T42" fmla="*/ 2147483647 w 556"/>
                    <a:gd name="T43" fmla="*/ 2147483647 h 414"/>
                    <a:gd name="T44" fmla="*/ 2147483647 w 556"/>
                    <a:gd name="T45" fmla="*/ 2147483647 h 414"/>
                    <a:gd name="T46" fmla="*/ 2147483647 w 556"/>
                    <a:gd name="T47" fmla="*/ 2147483647 h 414"/>
                    <a:gd name="T48" fmla="*/ 2147483647 w 556"/>
                    <a:gd name="T49" fmla="*/ 2147483647 h 414"/>
                    <a:gd name="T50" fmla="*/ 2147483647 w 556"/>
                    <a:gd name="T51" fmla="*/ 2147483647 h 414"/>
                    <a:gd name="T52" fmla="*/ 2147483647 w 556"/>
                    <a:gd name="T53" fmla="*/ 2147483647 h 414"/>
                    <a:gd name="T54" fmla="*/ 2147483647 w 556"/>
                    <a:gd name="T55" fmla="*/ 2147483647 h 414"/>
                    <a:gd name="T56" fmla="*/ 2147483647 w 556"/>
                    <a:gd name="T57" fmla="*/ 2147483647 h 414"/>
                    <a:gd name="T58" fmla="*/ 2147483647 w 556"/>
                    <a:gd name="T59" fmla="*/ 2147483647 h 414"/>
                    <a:gd name="T60" fmla="*/ 2147483647 w 556"/>
                    <a:gd name="T61" fmla="*/ 2147483647 h 414"/>
                    <a:gd name="T62" fmla="*/ 2147483647 w 556"/>
                    <a:gd name="T63" fmla="*/ 2147483647 h 414"/>
                    <a:gd name="T64" fmla="*/ 2147483647 w 556"/>
                    <a:gd name="T65" fmla="*/ 2147483647 h 414"/>
                    <a:gd name="T66" fmla="*/ 2147483647 w 556"/>
                    <a:gd name="T67" fmla="*/ 2147483647 h 414"/>
                    <a:gd name="T68" fmla="*/ 2147483647 w 556"/>
                    <a:gd name="T69" fmla="*/ 2147483647 h 414"/>
                    <a:gd name="T70" fmla="*/ 2147483647 w 556"/>
                    <a:gd name="T71" fmla="*/ 2147483647 h 414"/>
                    <a:gd name="T72" fmla="*/ 2147483647 w 556"/>
                    <a:gd name="T73" fmla="*/ 2147483647 h 414"/>
                    <a:gd name="T74" fmla="*/ 2147483647 w 556"/>
                    <a:gd name="T75" fmla="*/ 2147483647 h 414"/>
                    <a:gd name="T76" fmla="*/ 2147483647 w 556"/>
                    <a:gd name="T77" fmla="*/ 2147483647 h 414"/>
                    <a:gd name="T78" fmla="*/ 2147483647 w 556"/>
                    <a:gd name="T79" fmla="*/ 2147483647 h 414"/>
                    <a:gd name="T80" fmla="*/ 2147483647 w 556"/>
                    <a:gd name="T81" fmla="*/ 2147483647 h 414"/>
                    <a:gd name="T82" fmla="*/ 2147483647 w 556"/>
                    <a:gd name="T83" fmla="*/ 2147483647 h 414"/>
                    <a:gd name="T84" fmla="*/ 2147483647 w 556"/>
                    <a:gd name="T85" fmla="*/ 2147483647 h 414"/>
                    <a:gd name="T86" fmla="*/ 2147483647 w 556"/>
                    <a:gd name="T87" fmla="*/ 2147483647 h 414"/>
                    <a:gd name="T88" fmla="*/ 2147483647 w 556"/>
                    <a:gd name="T89" fmla="*/ 2147483647 h 414"/>
                    <a:gd name="T90" fmla="*/ 2147483647 w 556"/>
                    <a:gd name="T91" fmla="*/ 2147483647 h 414"/>
                    <a:gd name="T92" fmla="*/ 2147483647 w 556"/>
                    <a:gd name="T93" fmla="*/ 2147483647 h 414"/>
                    <a:gd name="T94" fmla="*/ 2147483647 w 556"/>
                    <a:gd name="T95" fmla="*/ 0 h 414"/>
                    <a:gd name="T96" fmla="*/ 2147483647 w 556"/>
                    <a:gd name="T97" fmla="*/ 2147483647 h 4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6"/>
                    <a:gd name="T148" fmla="*/ 0 h 414"/>
                    <a:gd name="T149" fmla="*/ 556 w 556"/>
                    <a:gd name="T150" fmla="*/ 414 h 4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6" h="414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4" y="40"/>
                      </a:lnTo>
                      <a:lnTo>
                        <a:pt x="16" y="76"/>
                      </a:lnTo>
                      <a:lnTo>
                        <a:pt x="40" y="154"/>
                      </a:lnTo>
                      <a:lnTo>
                        <a:pt x="44" y="172"/>
                      </a:lnTo>
                      <a:lnTo>
                        <a:pt x="46" y="190"/>
                      </a:lnTo>
                      <a:lnTo>
                        <a:pt x="54" y="226"/>
                      </a:lnTo>
                      <a:lnTo>
                        <a:pt x="56" y="240"/>
                      </a:lnTo>
                      <a:lnTo>
                        <a:pt x="60" y="254"/>
                      </a:lnTo>
                      <a:lnTo>
                        <a:pt x="66" y="262"/>
                      </a:lnTo>
                      <a:lnTo>
                        <a:pt x="74" y="266"/>
                      </a:lnTo>
                      <a:lnTo>
                        <a:pt x="92" y="274"/>
                      </a:lnTo>
                      <a:lnTo>
                        <a:pt x="104" y="278"/>
                      </a:lnTo>
                      <a:lnTo>
                        <a:pt x="116" y="280"/>
                      </a:lnTo>
                      <a:lnTo>
                        <a:pt x="162" y="302"/>
                      </a:lnTo>
                      <a:lnTo>
                        <a:pt x="220" y="328"/>
                      </a:lnTo>
                      <a:lnTo>
                        <a:pt x="236" y="334"/>
                      </a:lnTo>
                      <a:lnTo>
                        <a:pt x="252" y="338"/>
                      </a:lnTo>
                      <a:lnTo>
                        <a:pt x="260" y="340"/>
                      </a:lnTo>
                      <a:lnTo>
                        <a:pt x="268" y="344"/>
                      </a:lnTo>
                      <a:lnTo>
                        <a:pt x="276" y="348"/>
                      </a:lnTo>
                      <a:lnTo>
                        <a:pt x="282" y="350"/>
                      </a:lnTo>
                      <a:lnTo>
                        <a:pt x="318" y="360"/>
                      </a:lnTo>
                      <a:lnTo>
                        <a:pt x="354" y="372"/>
                      </a:lnTo>
                      <a:lnTo>
                        <a:pt x="390" y="384"/>
                      </a:lnTo>
                      <a:lnTo>
                        <a:pt x="428" y="394"/>
                      </a:lnTo>
                      <a:lnTo>
                        <a:pt x="502" y="412"/>
                      </a:lnTo>
                      <a:lnTo>
                        <a:pt x="508" y="414"/>
                      </a:lnTo>
                      <a:lnTo>
                        <a:pt x="514" y="412"/>
                      </a:lnTo>
                      <a:lnTo>
                        <a:pt x="516" y="408"/>
                      </a:lnTo>
                      <a:lnTo>
                        <a:pt x="520" y="400"/>
                      </a:lnTo>
                      <a:lnTo>
                        <a:pt x="528" y="384"/>
                      </a:lnTo>
                      <a:lnTo>
                        <a:pt x="530" y="374"/>
                      </a:lnTo>
                      <a:lnTo>
                        <a:pt x="530" y="366"/>
                      </a:lnTo>
                      <a:lnTo>
                        <a:pt x="532" y="358"/>
                      </a:lnTo>
                      <a:lnTo>
                        <a:pt x="534" y="350"/>
                      </a:lnTo>
                      <a:lnTo>
                        <a:pt x="540" y="336"/>
                      </a:lnTo>
                      <a:lnTo>
                        <a:pt x="554" y="292"/>
                      </a:lnTo>
                      <a:lnTo>
                        <a:pt x="556" y="286"/>
                      </a:lnTo>
                      <a:lnTo>
                        <a:pt x="556" y="278"/>
                      </a:lnTo>
                      <a:lnTo>
                        <a:pt x="554" y="264"/>
                      </a:lnTo>
                      <a:lnTo>
                        <a:pt x="554" y="260"/>
                      </a:lnTo>
                      <a:lnTo>
                        <a:pt x="550" y="258"/>
                      </a:lnTo>
                      <a:lnTo>
                        <a:pt x="542" y="256"/>
                      </a:lnTo>
                      <a:lnTo>
                        <a:pt x="460" y="226"/>
                      </a:lnTo>
                      <a:lnTo>
                        <a:pt x="360" y="192"/>
                      </a:lnTo>
                      <a:lnTo>
                        <a:pt x="336" y="184"/>
                      </a:lnTo>
                      <a:lnTo>
                        <a:pt x="324" y="180"/>
                      </a:lnTo>
                      <a:lnTo>
                        <a:pt x="312" y="174"/>
                      </a:lnTo>
                      <a:lnTo>
                        <a:pt x="266" y="152"/>
                      </a:lnTo>
                      <a:lnTo>
                        <a:pt x="218" y="132"/>
                      </a:lnTo>
                      <a:lnTo>
                        <a:pt x="210" y="126"/>
                      </a:lnTo>
                      <a:lnTo>
                        <a:pt x="202" y="120"/>
                      </a:lnTo>
                      <a:lnTo>
                        <a:pt x="186" y="104"/>
                      </a:lnTo>
                      <a:lnTo>
                        <a:pt x="178" y="100"/>
                      </a:lnTo>
                      <a:lnTo>
                        <a:pt x="168" y="96"/>
                      </a:lnTo>
                      <a:lnTo>
                        <a:pt x="158" y="94"/>
                      </a:lnTo>
                      <a:lnTo>
                        <a:pt x="148" y="90"/>
                      </a:lnTo>
                      <a:lnTo>
                        <a:pt x="140" y="84"/>
                      </a:lnTo>
                      <a:lnTo>
                        <a:pt x="132" y="78"/>
                      </a:lnTo>
                      <a:lnTo>
                        <a:pt x="118" y="60"/>
                      </a:lnTo>
                      <a:lnTo>
                        <a:pt x="106" y="42"/>
                      </a:lnTo>
                      <a:lnTo>
                        <a:pt x="94" y="24"/>
                      </a:lnTo>
                      <a:lnTo>
                        <a:pt x="86" y="16"/>
                      </a:lnTo>
                      <a:lnTo>
                        <a:pt x="78" y="8"/>
                      </a:lnTo>
                      <a:lnTo>
                        <a:pt x="68" y="2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Freeform 82"/>
                <p:cNvSpPr>
                  <a:spLocks/>
                </p:cNvSpPr>
                <p:nvPr/>
              </p:nvSpPr>
              <p:spPr bwMode="auto">
                <a:xfrm>
                  <a:off x="7294526" y="3671236"/>
                  <a:ext cx="879252" cy="661825"/>
                </a:xfrm>
                <a:custGeom>
                  <a:avLst/>
                  <a:gdLst>
                    <a:gd name="T0" fmla="*/ 2147483647 w 556"/>
                    <a:gd name="T1" fmla="*/ 2147483647 h 414"/>
                    <a:gd name="T2" fmla="*/ 0 w 556"/>
                    <a:gd name="T3" fmla="*/ 2147483647 h 414"/>
                    <a:gd name="T4" fmla="*/ 2147483647 w 556"/>
                    <a:gd name="T5" fmla="*/ 2147483647 h 414"/>
                    <a:gd name="T6" fmla="*/ 2147483647 w 556"/>
                    <a:gd name="T7" fmla="*/ 2147483647 h 414"/>
                    <a:gd name="T8" fmla="*/ 2147483647 w 556"/>
                    <a:gd name="T9" fmla="*/ 2147483647 h 414"/>
                    <a:gd name="T10" fmla="*/ 2147483647 w 556"/>
                    <a:gd name="T11" fmla="*/ 2147483647 h 414"/>
                    <a:gd name="T12" fmla="*/ 2147483647 w 556"/>
                    <a:gd name="T13" fmla="*/ 2147483647 h 414"/>
                    <a:gd name="T14" fmla="*/ 2147483647 w 556"/>
                    <a:gd name="T15" fmla="*/ 2147483647 h 414"/>
                    <a:gd name="T16" fmla="*/ 2147483647 w 556"/>
                    <a:gd name="T17" fmla="*/ 2147483647 h 414"/>
                    <a:gd name="T18" fmla="*/ 2147483647 w 556"/>
                    <a:gd name="T19" fmla="*/ 2147483647 h 414"/>
                    <a:gd name="T20" fmla="*/ 2147483647 w 556"/>
                    <a:gd name="T21" fmla="*/ 2147483647 h 414"/>
                    <a:gd name="T22" fmla="*/ 2147483647 w 556"/>
                    <a:gd name="T23" fmla="*/ 2147483647 h 414"/>
                    <a:gd name="T24" fmla="*/ 2147483647 w 556"/>
                    <a:gd name="T25" fmla="*/ 2147483647 h 414"/>
                    <a:gd name="T26" fmla="*/ 2147483647 w 556"/>
                    <a:gd name="T27" fmla="*/ 2147483647 h 414"/>
                    <a:gd name="T28" fmla="*/ 2147483647 w 556"/>
                    <a:gd name="T29" fmla="*/ 2147483647 h 414"/>
                    <a:gd name="T30" fmla="*/ 2147483647 w 556"/>
                    <a:gd name="T31" fmla="*/ 2147483647 h 414"/>
                    <a:gd name="T32" fmla="*/ 2147483647 w 556"/>
                    <a:gd name="T33" fmla="*/ 2147483647 h 414"/>
                    <a:gd name="T34" fmla="*/ 2147483647 w 556"/>
                    <a:gd name="T35" fmla="*/ 2147483647 h 414"/>
                    <a:gd name="T36" fmla="*/ 2147483647 w 556"/>
                    <a:gd name="T37" fmla="*/ 2147483647 h 414"/>
                    <a:gd name="T38" fmla="*/ 2147483647 w 556"/>
                    <a:gd name="T39" fmla="*/ 2147483647 h 414"/>
                    <a:gd name="T40" fmla="*/ 2147483647 w 556"/>
                    <a:gd name="T41" fmla="*/ 2147483647 h 414"/>
                    <a:gd name="T42" fmla="*/ 2147483647 w 556"/>
                    <a:gd name="T43" fmla="*/ 2147483647 h 414"/>
                    <a:gd name="T44" fmla="*/ 2147483647 w 556"/>
                    <a:gd name="T45" fmla="*/ 2147483647 h 414"/>
                    <a:gd name="T46" fmla="*/ 2147483647 w 556"/>
                    <a:gd name="T47" fmla="*/ 2147483647 h 414"/>
                    <a:gd name="T48" fmla="*/ 2147483647 w 556"/>
                    <a:gd name="T49" fmla="*/ 2147483647 h 414"/>
                    <a:gd name="T50" fmla="*/ 2147483647 w 556"/>
                    <a:gd name="T51" fmla="*/ 2147483647 h 414"/>
                    <a:gd name="T52" fmla="*/ 2147483647 w 556"/>
                    <a:gd name="T53" fmla="*/ 2147483647 h 414"/>
                    <a:gd name="T54" fmla="*/ 2147483647 w 556"/>
                    <a:gd name="T55" fmla="*/ 2147483647 h 414"/>
                    <a:gd name="T56" fmla="*/ 2147483647 w 556"/>
                    <a:gd name="T57" fmla="*/ 2147483647 h 414"/>
                    <a:gd name="T58" fmla="*/ 2147483647 w 556"/>
                    <a:gd name="T59" fmla="*/ 2147483647 h 414"/>
                    <a:gd name="T60" fmla="*/ 2147483647 w 556"/>
                    <a:gd name="T61" fmla="*/ 2147483647 h 414"/>
                    <a:gd name="T62" fmla="*/ 2147483647 w 556"/>
                    <a:gd name="T63" fmla="*/ 2147483647 h 414"/>
                    <a:gd name="T64" fmla="*/ 2147483647 w 556"/>
                    <a:gd name="T65" fmla="*/ 2147483647 h 414"/>
                    <a:gd name="T66" fmla="*/ 2147483647 w 556"/>
                    <a:gd name="T67" fmla="*/ 2147483647 h 414"/>
                    <a:gd name="T68" fmla="*/ 2147483647 w 556"/>
                    <a:gd name="T69" fmla="*/ 2147483647 h 414"/>
                    <a:gd name="T70" fmla="*/ 2147483647 w 556"/>
                    <a:gd name="T71" fmla="*/ 2147483647 h 414"/>
                    <a:gd name="T72" fmla="*/ 2147483647 w 556"/>
                    <a:gd name="T73" fmla="*/ 2147483647 h 414"/>
                    <a:gd name="T74" fmla="*/ 2147483647 w 556"/>
                    <a:gd name="T75" fmla="*/ 2147483647 h 414"/>
                    <a:gd name="T76" fmla="*/ 2147483647 w 556"/>
                    <a:gd name="T77" fmla="*/ 2147483647 h 414"/>
                    <a:gd name="T78" fmla="*/ 2147483647 w 556"/>
                    <a:gd name="T79" fmla="*/ 2147483647 h 414"/>
                    <a:gd name="T80" fmla="*/ 2147483647 w 556"/>
                    <a:gd name="T81" fmla="*/ 2147483647 h 414"/>
                    <a:gd name="T82" fmla="*/ 2147483647 w 556"/>
                    <a:gd name="T83" fmla="*/ 2147483647 h 414"/>
                    <a:gd name="T84" fmla="*/ 2147483647 w 556"/>
                    <a:gd name="T85" fmla="*/ 2147483647 h 414"/>
                    <a:gd name="T86" fmla="*/ 2147483647 w 556"/>
                    <a:gd name="T87" fmla="*/ 2147483647 h 414"/>
                    <a:gd name="T88" fmla="*/ 2147483647 w 556"/>
                    <a:gd name="T89" fmla="*/ 2147483647 h 414"/>
                    <a:gd name="T90" fmla="*/ 2147483647 w 556"/>
                    <a:gd name="T91" fmla="*/ 2147483647 h 414"/>
                    <a:gd name="T92" fmla="*/ 2147483647 w 556"/>
                    <a:gd name="T93" fmla="*/ 2147483647 h 414"/>
                    <a:gd name="T94" fmla="*/ 2147483647 w 556"/>
                    <a:gd name="T95" fmla="*/ 0 h 414"/>
                    <a:gd name="T96" fmla="*/ 2147483647 w 556"/>
                    <a:gd name="T97" fmla="*/ 2147483647 h 4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6"/>
                    <a:gd name="T148" fmla="*/ 0 h 414"/>
                    <a:gd name="T149" fmla="*/ 556 w 556"/>
                    <a:gd name="T150" fmla="*/ 414 h 4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6" h="414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4" y="40"/>
                      </a:lnTo>
                      <a:lnTo>
                        <a:pt x="16" y="76"/>
                      </a:lnTo>
                      <a:lnTo>
                        <a:pt x="40" y="154"/>
                      </a:lnTo>
                      <a:lnTo>
                        <a:pt x="44" y="172"/>
                      </a:lnTo>
                      <a:lnTo>
                        <a:pt x="46" y="190"/>
                      </a:lnTo>
                      <a:lnTo>
                        <a:pt x="54" y="226"/>
                      </a:lnTo>
                      <a:lnTo>
                        <a:pt x="56" y="240"/>
                      </a:lnTo>
                      <a:lnTo>
                        <a:pt x="60" y="254"/>
                      </a:lnTo>
                      <a:lnTo>
                        <a:pt x="66" y="262"/>
                      </a:lnTo>
                      <a:lnTo>
                        <a:pt x="74" y="266"/>
                      </a:lnTo>
                      <a:lnTo>
                        <a:pt x="92" y="274"/>
                      </a:lnTo>
                      <a:lnTo>
                        <a:pt x="104" y="278"/>
                      </a:lnTo>
                      <a:lnTo>
                        <a:pt x="116" y="280"/>
                      </a:lnTo>
                      <a:lnTo>
                        <a:pt x="162" y="302"/>
                      </a:lnTo>
                      <a:lnTo>
                        <a:pt x="220" y="328"/>
                      </a:lnTo>
                      <a:lnTo>
                        <a:pt x="236" y="334"/>
                      </a:lnTo>
                      <a:lnTo>
                        <a:pt x="252" y="338"/>
                      </a:lnTo>
                      <a:lnTo>
                        <a:pt x="260" y="340"/>
                      </a:lnTo>
                      <a:lnTo>
                        <a:pt x="268" y="344"/>
                      </a:lnTo>
                      <a:lnTo>
                        <a:pt x="276" y="348"/>
                      </a:lnTo>
                      <a:lnTo>
                        <a:pt x="282" y="350"/>
                      </a:lnTo>
                      <a:lnTo>
                        <a:pt x="318" y="360"/>
                      </a:lnTo>
                      <a:lnTo>
                        <a:pt x="354" y="372"/>
                      </a:lnTo>
                      <a:lnTo>
                        <a:pt x="390" y="384"/>
                      </a:lnTo>
                      <a:lnTo>
                        <a:pt x="428" y="394"/>
                      </a:lnTo>
                      <a:lnTo>
                        <a:pt x="502" y="412"/>
                      </a:lnTo>
                      <a:lnTo>
                        <a:pt x="508" y="414"/>
                      </a:lnTo>
                      <a:lnTo>
                        <a:pt x="514" y="412"/>
                      </a:lnTo>
                      <a:lnTo>
                        <a:pt x="516" y="408"/>
                      </a:lnTo>
                      <a:lnTo>
                        <a:pt x="520" y="400"/>
                      </a:lnTo>
                      <a:lnTo>
                        <a:pt x="528" y="384"/>
                      </a:lnTo>
                      <a:lnTo>
                        <a:pt x="530" y="374"/>
                      </a:lnTo>
                      <a:lnTo>
                        <a:pt x="530" y="366"/>
                      </a:lnTo>
                      <a:lnTo>
                        <a:pt x="532" y="358"/>
                      </a:lnTo>
                      <a:lnTo>
                        <a:pt x="534" y="350"/>
                      </a:lnTo>
                      <a:lnTo>
                        <a:pt x="540" y="336"/>
                      </a:lnTo>
                      <a:lnTo>
                        <a:pt x="554" y="292"/>
                      </a:lnTo>
                      <a:lnTo>
                        <a:pt x="556" y="286"/>
                      </a:lnTo>
                      <a:lnTo>
                        <a:pt x="556" y="278"/>
                      </a:lnTo>
                      <a:lnTo>
                        <a:pt x="554" y="264"/>
                      </a:lnTo>
                      <a:lnTo>
                        <a:pt x="554" y="260"/>
                      </a:lnTo>
                      <a:lnTo>
                        <a:pt x="550" y="258"/>
                      </a:lnTo>
                      <a:lnTo>
                        <a:pt x="542" y="256"/>
                      </a:lnTo>
                      <a:lnTo>
                        <a:pt x="460" y="226"/>
                      </a:lnTo>
                      <a:lnTo>
                        <a:pt x="360" y="192"/>
                      </a:lnTo>
                      <a:lnTo>
                        <a:pt x="336" y="184"/>
                      </a:lnTo>
                      <a:lnTo>
                        <a:pt x="324" y="180"/>
                      </a:lnTo>
                      <a:lnTo>
                        <a:pt x="312" y="174"/>
                      </a:lnTo>
                      <a:lnTo>
                        <a:pt x="266" y="152"/>
                      </a:lnTo>
                      <a:lnTo>
                        <a:pt x="218" y="132"/>
                      </a:lnTo>
                      <a:lnTo>
                        <a:pt x="210" y="126"/>
                      </a:lnTo>
                      <a:lnTo>
                        <a:pt x="202" y="120"/>
                      </a:lnTo>
                      <a:lnTo>
                        <a:pt x="186" y="104"/>
                      </a:lnTo>
                      <a:lnTo>
                        <a:pt x="178" y="100"/>
                      </a:lnTo>
                      <a:lnTo>
                        <a:pt x="168" y="96"/>
                      </a:lnTo>
                      <a:lnTo>
                        <a:pt x="158" y="94"/>
                      </a:lnTo>
                      <a:lnTo>
                        <a:pt x="148" y="90"/>
                      </a:lnTo>
                      <a:lnTo>
                        <a:pt x="140" y="84"/>
                      </a:lnTo>
                      <a:lnTo>
                        <a:pt x="132" y="78"/>
                      </a:lnTo>
                      <a:lnTo>
                        <a:pt x="118" y="60"/>
                      </a:lnTo>
                      <a:lnTo>
                        <a:pt x="106" y="42"/>
                      </a:lnTo>
                      <a:lnTo>
                        <a:pt x="94" y="24"/>
                      </a:lnTo>
                      <a:lnTo>
                        <a:pt x="86" y="16"/>
                      </a:lnTo>
                      <a:lnTo>
                        <a:pt x="78" y="8"/>
                      </a:lnTo>
                      <a:lnTo>
                        <a:pt x="68" y="2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Freeform 83"/>
                <p:cNvSpPr>
                  <a:spLocks/>
                </p:cNvSpPr>
                <p:nvPr/>
              </p:nvSpPr>
              <p:spPr bwMode="auto">
                <a:xfrm>
                  <a:off x="8130088" y="3977534"/>
                  <a:ext cx="327672" cy="377405"/>
                </a:xfrm>
                <a:custGeom>
                  <a:avLst/>
                  <a:gdLst>
                    <a:gd name="T0" fmla="*/ 2147483647 w 208"/>
                    <a:gd name="T1" fmla="*/ 0 h 238"/>
                    <a:gd name="T2" fmla="*/ 2147483647 w 208"/>
                    <a:gd name="T3" fmla="*/ 2147483647 h 238"/>
                    <a:gd name="T4" fmla="*/ 2147483647 w 208"/>
                    <a:gd name="T5" fmla="*/ 2147483647 h 238"/>
                    <a:gd name="T6" fmla="*/ 2147483647 w 208"/>
                    <a:gd name="T7" fmla="*/ 2147483647 h 238"/>
                    <a:gd name="T8" fmla="*/ 2147483647 w 208"/>
                    <a:gd name="T9" fmla="*/ 0 h 238"/>
                    <a:gd name="T10" fmla="*/ 2147483647 w 208"/>
                    <a:gd name="T11" fmla="*/ 0 h 238"/>
                    <a:gd name="T12" fmla="*/ 2147483647 w 208"/>
                    <a:gd name="T13" fmla="*/ 2147483647 h 238"/>
                    <a:gd name="T14" fmla="*/ 2147483647 w 208"/>
                    <a:gd name="T15" fmla="*/ 2147483647 h 238"/>
                    <a:gd name="T16" fmla="*/ 2147483647 w 208"/>
                    <a:gd name="T17" fmla="*/ 2147483647 h 238"/>
                    <a:gd name="T18" fmla="*/ 2147483647 w 208"/>
                    <a:gd name="T19" fmla="*/ 2147483647 h 238"/>
                    <a:gd name="T20" fmla="*/ 2147483647 w 208"/>
                    <a:gd name="T21" fmla="*/ 2147483647 h 238"/>
                    <a:gd name="T22" fmla="*/ 2147483647 w 208"/>
                    <a:gd name="T23" fmla="*/ 2147483647 h 238"/>
                    <a:gd name="T24" fmla="*/ 2147483647 w 208"/>
                    <a:gd name="T25" fmla="*/ 2147483647 h 238"/>
                    <a:gd name="T26" fmla="*/ 2147483647 w 208"/>
                    <a:gd name="T27" fmla="*/ 2147483647 h 238"/>
                    <a:gd name="T28" fmla="*/ 0 w 208"/>
                    <a:gd name="T29" fmla="*/ 2147483647 h 238"/>
                    <a:gd name="T30" fmla="*/ 2147483647 w 208"/>
                    <a:gd name="T31" fmla="*/ 2147483647 h 238"/>
                    <a:gd name="T32" fmla="*/ 2147483647 w 208"/>
                    <a:gd name="T33" fmla="*/ 2147483647 h 238"/>
                    <a:gd name="T34" fmla="*/ 2147483647 w 208"/>
                    <a:gd name="T35" fmla="*/ 2147483647 h 238"/>
                    <a:gd name="T36" fmla="*/ 2147483647 w 208"/>
                    <a:gd name="T37" fmla="*/ 2147483647 h 238"/>
                    <a:gd name="T38" fmla="*/ 2147483647 w 208"/>
                    <a:gd name="T39" fmla="*/ 2147483647 h 238"/>
                    <a:gd name="T40" fmla="*/ 2147483647 w 208"/>
                    <a:gd name="T41" fmla="*/ 2147483647 h 238"/>
                    <a:gd name="T42" fmla="*/ 2147483647 w 208"/>
                    <a:gd name="T43" fmla="*/ 2147483647 h 238"/>
                    <a:gd name="T44" fmla="*/ 2147483647 w 208"/>
                    <a:gd name="T45" fmla="*/ 2147483647 h 238"/>
                    <a:gd name="T46" fmla="*/ 2147483647 w 208"/>
                    <a:gd name="T47" fmla="*/ 2147483647 h 238"/>
                    <a:gd name="T48" fmla="*/ 2147483647 w 208"/>
                    <a:gd name="T49" fmla="*/ 2147483647 h 238"/>
                    <a:gd name="T50" fmla="*/ 2147483647 w 208"/>
                    <a:gd name="T51" fmla="*/ 2147483647 h 238"/>
                    <a:gd name="T52" fmla="*/ 2147483647 w 208"/>
                    <a:gd name="T53" fmla="*/ 2147483647 h 238"/>
                    <a:gd name="T54" fmla="*/ 2147483647 w 208"/>
                    <a:gd name="T55" fmla="*/ 2147483647 h 238"/>
                    <a:gd name="T56" fmla="*/ 2147483647 w 208"/>
                    <a:gd name="T57" fmla="*/ 2147483647 h 238"/>
                    <a:gd name="T58" fmla="*/ 2147483647 w 208"/>
                    <a:gd name="T59" fmla="*/ 2147483647 h 238"/>
                    <a:gd name="T60" fmla="*/ 2147483647 w 208"/>
                    <a:gd name="T61" fmla="*/ 2147483647 h 238"/>
                    <a:gd name="T62" fmla="*/ 2147483647 w 208"/>
                    <a:gd name="T63" fmla="*/ 2147483647 h 238"/>
                    <a:gd name="T64" fmla="*/ 2147483647 w 208"/>
                    <a:gd name="T65" fmla="*/ 2147483647 h 238"/>
                    <a:gd name="T66" fmla="*/ 2147483647 w 208"/>
                    <a:gd name="T67" fmla="*/ 2147483647 h 238"/>
                    <a:gd name="T68" fmla="*/ 2147483647 w 208"/>
                    <a:gd name="T69" fmla="*/ 2147483647 h 238"/>
                    <a:gd name="T70" fmla="*/ 2147483647 w 208"/>
                    <a:gd name="T71" fmla="*/ 2147483647 h 238"/>
                    <a:gd name="T72" fmla="*/ 2147483647 w 208"/>
                    <a:gd name="T73" fmla="*/ 2147483647 h 238"/>
                    <a:gd name="T74" fmla="*/ 2147483647 w 208"/>
                    <a:gd name="T75" fmla="*/ 2147483647 h 238"/>
                    <a:gd name="T76" fmla="*/ 2147483647 w 208"/>
                    <a:gd name="T77" fmla="*/ 2147483647 h 238"/>
                    <a:gd name="T78" fmla="*/ 2147483647 w 208"/>
                    <a:gd name="T79" fmla="*/ 2147483647 h 238"/>
                    <a:gd name="T80" fmla="*/ 2147483647 w 208"/>
                    <a:gd name="T81" fmla="*/ 2147483647 h 238"/>
                    <a:gd name="T82" fmla="*/ 2147483647 w 208"/>
                    <a:gd name="T83" fmla="*/ 2147483647 h 2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8"/>
                    <a:gd name="T127" fmla="*/ 0 h 238"/>
                    <a:gd name="T128" fmla="*/ 208 w 208"/>
                    <a:gd name="T129" fmla="*/ 238 h 2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8" h="238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40" y="0"/>
                      </a:lnTo>
                      <a:lnTo>
                        <a:pt x="132" y="2"/>
                      </a:lnTo>
                      <a:lnTo>
                        <a:pt x="124" y="4"/>
                      </a:lnTo>
                      <a:lnTo>
                        <a:pt x="116" y="4"/>
                      </a:lnTo>
                      <a:lnTo>
                        <a:pt x="108" y="4"/>
                      </a:lnTo>
                      <a:lnTo>
                        <a:pt x="100" y="2"/>
                      </a:lnTo>
                      <a:lnTo>
                        <a:pt x="92" y="0"/>
                      </a:lnTo>
                      <a:lnTo>
                        <a:pt x="84" y="0"/>
                      </a:lnTo>
                      <a:lnTo>
                        <a:pt x="76" y="2"/>
                      </a:lnTo>
                      <a:lnTo>
                        <a:pt x="68" y="6"/>
                      </a:lnTo>
                      <a:lnTo>
                        <a:pt x="52" y="16"/>
                      </a:lnTo>
                      <a:lnTo>
                        <a:pt x="40" y="28"/>
                      </a:lnTo>
                      <a:lnTo>
                        <a:pt x="28" y="40"/>
                      </a:lnTo>
                      <a:lnTo>
                        <a:pt x="16" y="50"/>
                      </a:lnTo>
                      <a:lnTo>
                        <a:pt x="10" y="58"/>
                      </a:lnTo>
                      <a:lnTo>
                        <a:pt x="8" y="64"/>
                      </a:lnTo>
                      <a:lnTo>
                        <a:pt x="6" y="74"/>
                      </a:lnTo>
                      <a:lnTo>
                        <a:pt x="6" y="82"/>
                      </a:lnTo>
                      <a:lnTo>
                        <a:pt x="8" y="100"/>
                      </a:lnTo>
                      <a:lnTo>
                        <a:pt x="6" y="116"/>
                      </a:lnTo>
                      <a:lnTo>
                        <a:pt x="2" y="132"/>
                      </a:lnTo>
                      <a:lnTo>
                        <a:pt x="0" y="140"/>
                      </a:lnTo>
                      <a:lnTo>
                        <a:pt x="0" y="148"/>
                      </a:lnTo>
                      <a:lnTo>
                        <a:pt x="2" y="156"/>
                      </a:lnTo>
                      <a:lnTo>
                        <a:pt x="6" y="164"/>
                      </a:lnTo>
                      <a:lnTo>
                        <a:pt x="18" y="178"/>
                      </a:lnTo>
                      <a:lnTo>
                        <a:pt x="24" y="184"/>
                      </a:lnTo>
                      <a:lnTo>
                        <a:pt x="28" y="190"/>
                      </a:lnTo>
                      <a:lnTo>
                        <a:pt x="30" y="198"/>
                      </a:lnTo>
                      <a:lnTo>
                        <a:pt x="30" y="208"/>
                      </a:lnTo>
                      <a:lnTo>
                        <a:pt x="32" y="212"/>
                      </a:lnTo>
                      <a:lnTo>
                        <a:pt x="36" y="214"/>
                      </a:lnTo>
                      <a:lnTo>
                        <a:pt x="44" y="216"/>
                      </a:lnTo>
                      <a:lnTo>
                        <a:pt x="58" y="222"/>
                      </a:lnTo>
                      <a:lnTo>
                        <a:pt x="72" y="228"/>
                      </a:lnTo>
                      <a:lnTo>
                        <a:pt x="86" y="236"/>
                      </a:lnTo>
                      <a:lnTo>
                        <a:pt x="94" y="238"/>
                      </a:lnTo>
                      <a:lnTo>
                        <a:pt x="104" y="238"/>
                      </a:lnTo>
                      <a:lnTo>
                        <a:pt x="110" y="238"/>
                      </a:lnTo>
                      <a:lnTo>
                        <a:pt x="112" y="236"/>
                      </a:lnTo>
                      <a:lnTo>
                        <a:pt x="114" y="232"/>
                      </a:lnTo>
                      <a:lnTo>
                        <a:pt x="120" y="224"/>
                      </a:lnTo>
                      <a:lnTo>
                        <a:pt x="126" y="218"/>
                      </a:lnTo>
                      <a:lnTo>
                        <a:pt x="138" y="204"/>
                      </a:lnTo>
                      <a:lnTo>
                        <a:pt x="142" y="198"/>
                      </a:lnTo>
                      <a:lnTo>
                        <a:pt x="150" y="192"/>
                      </a:lnTo>
                      <a:lnTo>
                        <a:pt x="156" y="186"/>
                      </a:lnTo>
                      <a:lnTo>
                        <a:pt x="164" y="184"/>
                      </a:lnTo>
                      <a:lnTo>
                        <a:pt x="180" y="176"/>
                      </a:lnTo>
                      <a:lnTo>
                        <a:pt x="194" y="168"/>
                      </a:lnTo>
                      <a:lnTo>
                        <a:pt x="198" y="164"/>
                      </a:lnTo>
                      <a:lnTo>
                        <a:pt x="204" y="156"/>
                      </a:lnTo>
                      <a:lnTo>
                        <a:pt x="206" y="146"/>
                      </a:lnTo>
                      <a:lnTo>
                        <a:pt x="208" y="134"/>
                      </a:lnTo>
                      <a:lnTo>
                        <a:pt x="204" y="112"/>
                      </a:lnTo>
                      <a:lnTo>
                        <a:pt x="204" y="92"/>
                      </a:lnTo>
                      <a:lnTo>
                        <a:pt x="202" y="80"/>
                      </a:lnTo>
                      <a:lnTo>
                        <a:pt x="198" y="70"/>
                      </a:lnTo>
                      <a:lnTo>
                        <a:pt x="178" y="32"/>
                      </a:lnTo>
                      <a:lnTo>
                        <a:pt x="172" y="22"/>
                      </a:lnTo>
                      <a:lnTo>
                        <a:pt x="166" y="12"/>
                      </a:lnTo>
                      <a:lnTo>
                        <a:pt x="162" y="8"/>
                      </a:lnTo>
                      <a:lnTo>
                        <a:pt x="158" y="6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" name="Freeform 84"/>
                <p:cNvSpPr>
                  <a:spLocks/>
                </p:cNvSpPr>
                <p:nvPr/>
              </p:nvSpPr>
              <p:spPr bwMode="auto">
                <a:xfrm>
                  <a:off x="8130088" y="3977534"/>
                  <a:ext cx="327672" cy="377405"/>
                </a:xfrm>
                <a:custGeom>
                  <a:avLst/>
                  <a:gdLst>
                    <a:gd name="T0" fmla="*/ 2147483647 w 208"/>
                    <a:gd name="T1" fmla="*/ 0 h 238"/>
                    <a:gd name="T2" fmla="*/ 2147483647 w 208"/>
                    <a:gd name="T3" fmla="*/ 2147483647 h 238"/>
                    <a:gd name="T4" fmla="*/ 2147483647 w 208"/>
                    <a:gd name="T5" fmla="*/ 2147483647 h 238"/>
                    <a:gd name="T6" fmla="*/ 2147483647 w 208"/>
                    <a:gd name="T7" fmla="*/ 2147483647 h 238"/>
                    <a:gd name="T8" fmla="*/ 2147483647 w 208"/>
                    <a:gd name="T9" fmla="*/ 0 h 238"/>
                    <a:gd name="T10" fmla="*/ 2147483647 w 208"/>
                    <a:gd name="T11" fmla="*/ 0 h 238"/>
                    <a:gd name="T12" fmla="*/ 2147483647 w 208"/>
                    <a:gd name="T13" fmla="*/ 2147483647 h 238"/>
                    <a:gd name="T14" fmla="*/ 2147483647 w 208"/>
                    <a:gd name="T15" fmla="*/ 2147483647 h 238"/>
                    <a:gd name="T16" fmla="*/ 2147483647 w 208"/>
                    <a:gd name="T17" fmla="*/ 2147483647 h 238"/>
                    <a:gd name="T18" fmla="*/ 2147483647 w 208"/>
                    <a:gd name="T19" fmla="*/ 2147483647 h 238"/>
                    <a:gd name="T20" fmla="*/ 2147483647 w 208"/>
                    <a:gd name="T21" fmla="*/ 2147483647 h 238"/>
                    <a:gd name="T22" fmla="*/ 2147483647 w 208"/>
                    <a:gd name="T23" fmla="*/ 2147483647 h 238"/>
                    <a:gd name="T24" fmla="*/ 2147483647 w 208"/>
                    <a:gd name="T25" fmla="*/ 2147483647 h 238"/>
                    <a:gd name="T26" fmla="*/ 2147483647 w 208"/>
                    <a:gd name="T27" fmla="*/ 2147483647 h 238"/>
                    <a:gd name="T28" fmla="*/ 0 w 208"/>
                    <a:gd name="T29" fmla="*/ 2147483647 h 238"/>
                    <a:gd name="T30" fmla="*/ 2147483647 w 208"/>
                    <a:gd name="T31" fmla="*/ 2147483647 h 238"/>
                    <a:gd name="T32" fmla="*/ 2147483647 w 208"/>
                    <a:gd name="T33" fmla="*/ 2147483647 h 238"/>
                    <a:gd name="T34" fmla="*/ 2147483647 w 208"/>
                    <a:gd name="T35" fmla="*/ 2147483647 h 238"/>
                    <a:gd name="T36" fmla="*/ 2147483647 w 208"/>
                    <a:gd name="T37" fmla="*/ 2147483647 h 238"/>
                    <a:gd name="T38" fmla="*/ 2147483647 w 208"/>
                    <a:gd name="T39" fmla="*/ 2147483647 h 238"/>
                    <a:gd name="T40" fmla="*/ 2147483647 w 208"/>
                    <a:gd name="T41" fmla="*/ 2147483647 h 238"/>
                    <a:gd name="T42" fmla="*/ 2147483647 w 208"/>
                    <a:gd name="T43" fmla="*/ 2147483647 h 238"/>
                    <a:gd name="T44" fmla="*/ 2147483647 w 208"/>
                    <a:gd name="T45" fmla="*/ 2147483647 h 238"/>
                    <a:gd name="T46" fmla="*/ 2147483647 w 208"/>
                    <a:gd name="T47" fmla="*/ 2147483647 h 238"/>
                    <a:gd name="T48" fmla="*/ 2147483647 w 208"/>
                    <a:gd name="T49" fmla="*/ 2147483647 h 238"/>
                    <a:gd name="T50" fmla="*/ 2147483647 w 208"/>
                    <a:gd name="T51" fmla="*/ 2147483647 h 238"/>
                    <a:gd name="T52" fmla="*/ 2147483647 w 208"/>
                    <a:gd name="T53" fmla="*/ 2147483647 h 238"/>
                    <a:gd name="T54" fmla="*/ 2147483647 w 208"/>
                    <a:gd name="T55" fmla="*/ 2147483647 h 238"/>
                    <a:gd name="T56" fmla="*/ 2147483647 w 208"/>
                    <a:gd name="T57" fmla="*/ 2147483647 h 238"/>
                    <a:gd name="T58" fmla="*/ 2147483647 w 208"/>
                    <a:gd name="T59" fmla="*/ 2147483647 h 238"/>
                    <a:gd name="T60" fmla="*/ 2147483647 w 208"/>
                    <a:gd name="T61" fmla="*/ 2147483647 h 238"/>
                    <a:gd name="T62" fmla="*/ 2147483647 w 208"/>
                    <a:gd name="T63" fmla="*/ 2147483647 h 238"/>
                    <a:gd name="T64" fmla="*/ 2147483647 w 208"/>
                    <a:gd name="T65" fmla="*/ 2147483647 h 238"/>
                    <a:gd name="T66" fmla="*/ 2147483647 w 208"/>
                    <a:gd name="T67" fmla="*/ 2147483647 h 238"/>
                    <a:gd name="T68" fmla="*/ 2147483647 w 208"/>
                    <a:gd name="T69" fmla="*/ 2147483647 h 238"/>
                    <a:gd name="T70" fmla="*/ 2147483647 w 208"/>
                    <a:gd name="T71" fmla="*/ 2147483647 h 238"/>
                    <a:gd name="T72" fmla="*/ 2147483647 w 208"/>
                    <a:gd name="T73" fmla="*/ 2147483647 h 238"/>
                    <a:gd name="T74" fmla="*/ 2147483647 w 208"/>
                    <a:gd name="T75" fmla="*/ 2147483647 h 238"/>
                    <a:gd name="T76" fmla="*/ 2147483647 w 208"/>
                    <a:gd name="T77" fmla="*/ 2147483647 h 238"/>
                    <a:gd name="T78" fmla="*/ 2147483647 w 208"/>
                    <a:gd name="T79" fmla="*/ 2147483647 h 238"/>
                    <a:gd name="T80" fmla="*/ 2147483647 w 208"/>
                    <a:gd name="T81" fmla="*/ 2147483647 h 238"/>
                    <a:gd name="T82" fmla="*/ 2147483647 w 208"/>
                    <a:gd name="T83" fmla="*/ 2147483647 h 2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8"/>
                    <a:gd name="T127" fmla="*/ 0 h 238"/>
                    <a:gd name="T128" fmla="*/ 208 w 208"/>
                    <a:gd name="T129" fmla="*/ 238 h 2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8" h="238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40" y="0"/>
                      </a:lnTo>
                      <a:lnTo>
                        <a:pt x="132" y="2"/>
                      </a:lnTo>
                      <a:lnTo>
                        <a:pt x="124" y="4"/>
                      </a:lnTo>
                      <a:lnTo>
                        <a:pt x="116" y="4"/>
                      </a:lnTo>
                      <a:lnTo>
                        <a:pt x="108" y="4"/>
                      </a:lnTo>
                      <a:lnTo>
                        <a:pt x="100" y="2"/>
                      </a:lnTo>
                      <a:lnTo>
                        <a:pt x="92" y="0"/>
                      </a:lnTo>
                      <a:lnTo>
                        <a:pt x="84" y="0"/>
                      </a:lnTo>
                      <a:lnTo>
                        <a:pt x="76" y="2"/>
                      </a:lnTo>
                      <a:lnTo>
                        <a:pt x="68" y="6"/>
                      </a:lnTo>
                      <a:lnTo>
                        <a:pt x="52" y="16"/>
                      </a:lnTo>
                      <a:lnTo>
                        <a:pt x="40" y="28"/>
                      </a:lnTo>
                      <a:lnTo>
                        <a:pt x="28" y="40"/>
                      </a:lnTo>
                      <a:lnTo>
                        <a:pt x="16" y="50"/>
                      </a:lnTo>
                      <a:lnTo>
                        <a:pt x="10" y="58"/>
                      </a:lnTo>
                      <a:lnTo>
                        <a:pt x="8" y="64"/>
                      </a:lnTo>
                      <a:lnTo>
                        <a:pt x="6" y="74"/>
                      </a:lnTo>
                      <a:lnTo>
                        <a:pt x="6" y="82"/>
                      </a:lnTo>
                      <a:lnTo>
                        <a:pt x="8" y="100"/>
                      </a:lnTo>
                      <a:lnTo>
                        <a:pt x="6" y="116"/>
                      </a:lnTo>
                      <a:lnTo>
                        <a:pt x="2" y="132"/>
                      </a:lnTo>
                      <a:lnTo>
                        <a:pt x="0" y="140"/>
                      </a:lnTo>
                      <a:lnTo>
                        <a:pt x="0" y="148"/>
                      </a:lnTo>
                      <a:lnTo>
                        <a:pt x="2" y="156"/>
                      </a:lnTo>
                      <a:lnTo>
                        <a:pt x="6" y="164"/>
                      </a:lnTo>
                      <a:lnTo>
                        <a:pt x="18" y="178"/>
                      </a:lnTo>
                      <a:lnTo>
                        <a:pt x="24" y="184"/>
                      </a:lnTo>
                      <a:lnTo>
                        <a:pt x="28" y="190"/>
                      </a:lnTo>
                      <a:lnTo>
                        <a:pt x="30" y="198"/>
                      </a:lnTo>
                      <a:lnTo>
                        <a:pt x="30" y="208"/>
                      </a:lnTo>
                      <a:lnTo>
                        <a:pt x="32" y="212"/>
                      </a:lnTo>
                      <a:lnTo>
                        <a:pt x="36" y="214"/>
                      </a:lnTo>
                      <a:lnTo>
                        <a:pt x="44" y="216"/>
                      </a:lnTo>
                      <a:lnTo>
                        <a:pt x="58" y="222"/>
                      </a:lnTo>
                      <a:lnTo>
                        <a:pt x="72" y="228"/>
                      </a:lnTo>
                      <a:lnTo>
                        <a:pt x="86" y="236"/>
                      </a:lnTo>
                      <a:lnTo>
                        <a:pt x="94" y="238"/>
                      </a:lnTo>
                      <a:lnTo>
                        <a:pt x="104" y="238"/>
                      </a:lnTo>
                      <a:lnTo>
                        <a:pt x="110" y="238"/>
                      </a:lnTo>
                      <a:lnTo>
                        <a:pt x="112" y="236"/>
                      </a:lnTo>
                      <a:lnTo>
                        <a:pt x="114" y="232"/>
                      </a:lnTo>
                      <a:lnTo>
                        <a:pt x="120" y="224"/>
                      </a:lnTo>
                      <a:lnTo>
                        <a:pt x="126" y="218"/>
                      </a:lnTo>
                      <a:lnTo>
                        <a:pt x="138" y="204"/>
                      </a:lnTo>
                      <a:lnTo>
                        <a:pt x="142" y="198"/>
                      </a:lnTo>
                      <a:lnTo>
                        <a:pt x="150" y="192"/>
                      </a:lnTo>
                      <a:lnTo>
                        <a:pt x="156" y="186"/>
                      </a:lnTo>
                      <a:lnTo>
                        <a:pt x="164" y="184"/>
                      </a:lnTo>
                      <a:lnTo>
                        <a:pt x="180" y="176"/>
                      </a:lnTo>
                      <a:lnTo>
                        <a:pt x="194" y="168"/>
                      </a:lnTo>
                      <a:lnTo>
                        <a:pt x="198" y="164"/>
                      </a:lnTo>
                      <a:lnTo>
                        <a:pt x="204" y="156"/>
                      </a:lnTo>
                      <a:lnTo>
                        <a:pt x="206" y="146"/>
                      </a:lnTo>
                      <a:lnTo>
                        <a:pt x="208" y="134"/>
                      </a:lnTo>
                      <a:lnTo>
                        <a:pt x="204" y="112"/>
                      </a:lnTo>
                      <a:lnTo>
                        <a:pt x="204" y="92"/>
                      </a:lnTo>
                      <a:lnTo>
                        <a:pt x="202" y="80"/>
                      </a:lnTo>
                      <a:lnTo>
                        <a:pt x="198" y="70"/>
                      </a:lnTo>
                      <a:lnTo>
                        <a:pt x="178" y="32"/>
                      </a:lnTo>
                      <a:lnTo>
                        <a:pt x="172" y="22"/>
                      </a:lnTo>
                      <a:lnTo>
                        <a:pt x="166" y="12"/>
                      </a:lnTo>
                      <a:lnTo>
                        <a:pt x="162" y="8"/>
                      </a:lnTo>
                      <a:lnTo>
                        <a:pt x="158" y="6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" name="Freeform 85"/>
                <p:cNvSpPr>
                  <a:spLocks/>
                </p:cNvSpPr>
                <p:nvPr/>
              </p:nvSpPr>
              <p:spPr bwMode="auto">
                <a:xfrm>
                  <a:off x="6562725" y="2008473"/>
                  <a:ext cx="835562" cy="1022820"/>
                </a:xfrm>
                <a:custGeom>
                  <a:avLst/>
                  <a:gdLst>
                    <a:gd name="T0" fmla="*/ 2147483647 w 526"/>
                    <a:gd name="T1" fmla="*/ 2147483647 h 644"/>
                    <a:gd name="T2" fmla="*/ 2147483647 w 526"/>
                    <a:gd name="T3" fmla="*/ 2147483647 h 644"/>
                    <a:gd name="T4" fmla="*/ 2147483647 w 526"/>
                    <a:gd name="T5" fmla="*/ 2147483647 h 644"/>
                    <a:gd name="T6" fmla="*/ 2147483647 w 526"/>
                    <a:gd name="T7" fmla="*/ 2147483647 h 644"/>
                    <a:gd name="T8" fmla="*/ 2147483647 w 526"/>
                    <a:gd name="T9" fmla="*/ 2147483647 h 644"/>
                    <a:gd name="T10" fmla="*/ 2147483647 w 526"/>
                    <a:gd name="T11" fmla="*/ 2147483647 h 644"/>
                    <a:gd name="T12" fmla="*/ 2147483647 w 526"/>
                    <a:gd name="T13" fmla="*/ 2147483647 h 644"/>
                    <a:gd name="T14" fmla="*/ 2147483647 w 526"/>
                    <a:gd name="T15" fmla="*/ 0 h 644"/>
                    <a:gd name="T16" fmla="*/ 2147483647 w 526"/>
                    <a:gd name="T17" fmla="*/ 2147483647 h 644"/>
                    <a:gd name="T18" fmla="*/ 2147483647 w 526"/>
                    <a:gd name="T19" fmla="*/ 2147483647 h 644"/>
                    <a:gd name="T20" fmla="*/ 2147483647 w 526"/>
                    <a:gd name="T21" fmla="*/ 2147483647 h 644"/>
                    <a:gd name="T22" fmla="*/ 2147483647 w 526"/>
                    <a:gd name="T23" fmla="*/ 2147483647 h 644"/>
                    <a:gd name="T24" fmla="*/ 2147483647 w 526"/>
                    <a:gd name="T25" fmla="*/ 2147483647 h 644"/>
                    <a:gd name="T26" fmla="*/ 2147483647 w 526"/>
                    <a:gd name="T27" fmla="*/ 2147483647 h 644"/>
                    <a:gd name="T28" fmla="*/ 2147483647 w 526"/>
                    <a:gd name="T29" fmla="*/ 2147483647 h 644"/>
                    <a:gd name="T30" fmla="*/ 2147483647 w 526"/>
                    <a:gd name="T31" fmla="*/ 2147483647 h 644"/>
                    <a:gd name="T32" fmla="*/ 2147483647 w 526"/>
                    <a:gd name="T33" fmla="*/ 2147483647 h 644"/>
                    <a:gd name="T34" fmla="*/ 2147483647 w 526"/>
                    <a:gd name="T35" fmla="*/ 2147483647 h 644"/>
                    <a:gd name="T36" fmla="*/ 2147483647 w 526"/>
                    <a:gd name="T37" fmla="*/ 2147483647 h 644"/>
                    <a:gd name="T38" fmla="*/ 2147483647 w 526"/>
                    <a:gd name="T39" fmla="*/ 2147483647 h 644"/>
                    <a:gd name="T40" fmla="*/ 2147483647 w 526"/>
                    <a:gd name="T41" fmla="*/ 2147483647 h 644"/>
                    <a:gd name="T42" fmla="*/ 2147483647 w 526"/>
                    <a:gd name="T43" fmla="*/ 2147483647 h 644"/>
                    <a:gd name="T44" fmla="*/ 2147483647 w 526"/>
                    <a:gd name="T45" fmla="*/ 2147483647 h 644"/>
                    <a:gd name="T46" fmla="*/ 2147483647 w 526"/>
                    <a:gd name="T47" fmla="*/ 2147483647 h 644"/>
                    <a:gd name="T48" fmla="*/ 0 w 526"/>
                    <a:gd name="T49" fmla="*/ 2147483647 h 644"/>
                    <a:gd name="T50" fmla="*/ 2147483647 w 526"/>
                    <a:gd name="T51" fmla="*/ 2147483647 h 644"/>
                    <a:gd name="T52" fmla="*/ 2147483647 w 526"/>
                    <a:gd name="T53" fmla="*/ 2147483647 h 644"/>
                    <a:gd name="T54" fmla="*/ 2147483647 w 526"/>
                    <a:gd name="T55" fmla="*/ 2147483647 h 644"/>
                    <a:gd name="T56" fmla="*/ 2147483647 w 526"/>
                    <a:gd name="T57" fmla="*/ 2147483647 h 644"/>
                    <a:gd name="T58" fmla="*/ 2147483647 w 526"/>
                    <a:gd name="T59" fmla="*/ 2147483647 h 644"/>
                    <a:gd name="T60" fmla="*/ 2147483647 w 526"/>
                    <a:gd name="T61" fmla="*/ 2147483647 h 644"/>
                    <a:gd name="T62" fmla="*/ 2147483647 w 526"/>
                    <a:gd name="T63" fmla="*/ 2147483647 h 644"/>
                    <a:gd name="T64" fmla="*/ 2147483647 w 526"/>
                    <a:gd name="T65" fmla="*/ 2147483647 h 644"/>
                    <a:gd name="T66" fmla="*/ 2147483647 w 526"/>
                    <a:gd name="T67" fmla="*/ 2147483647 h 644"/>
                    <a:gd name="T68" fmla="*/ 2147483647 w 526"/>
                    <a:gd name="T69" fmla="*/ 2147483647 h 644"/>
                    <a:gd name="T70" fmla="*/ 2147483647 w 526"/>
                    <a:gd name="T71" fmla="*/ 2147483647 h 644"/>
                    <a:gd name="T72" fmla="*/ 2147483647 w 526"/>
                    <a:gd name="T73" fmla="*/ 2147483647 h 644"/>
                    <a:gd name="T74" fmla="*/ 2147483647 w 526"/>
                    <a:gd name="T75" fmla="*/ 2147483647 h 644"/>
                    <a:gd name="T76" fmla="*/ 2147483647 w 526"/>
                    <a:gd name="T77" fmla="*/ 2147483647 h 644"/>
                    <a:gd name="T78" fmla="*/ 2147483647 w 526"/>
                    <a:gd name="T79" fmla="*/ 2147483647 h 644"/>
                    <a:gd name="T80" fmla="*/ 2147483647 w 526"/>
                    <a:gd name="T81" fmla="*/ 2147483647 h 644"/>
                    <a:gd name="T82" fmla="*/ 2147483647 w 526"/>
                    <a:gd name="T83" fmla="*/ 2147483647 h 644"/>
                    <a:gd name="T84" fmla="*/ 2147483647 w 526"/>
                    <a:gd name="T85" fmla="*/ 2147483647 h 644"/>
                    <a:gd name="T86" fmla="*/ 2147483647 w 526"/>
                    <a:gd name="T87" fmla="*/ 2147483647 h 644"/>
                    <a:gd name="T88" fmla="*/ 2147483647 w 526"/>
                    <a:gd name="T89" fmla="*/ 2147483647 h 644"/>
                    <a:gd name="T90" fmla="*/ 2147483647 w 526"/>
                    <a:gd name="T91" fmla="*/ 2147483647 h 644"/>
                    <a:gd name="T92" fmla="*/ 2147483647 w 526"/>
                    <a:gd name="T93" fmla="*/ 2147483647 h 644"/>
                    <a:gd name="T94" fmla="*/ 2147483647 w 526"/>
                    <a:gd name="T95" fmla="*/ 2147483647 h 644"/>
                    <a:gd name="T96" fmla="*/ 2147483647 w 526"/>
                    <a:gd name="T97" fmla="*/ 2147483647 h 644"/>
                    <a:gd name="T98" fmla="*/ 2147483647 w 526"/>
                    <a:gd name="T99" fmla="*/ 2147483647 h 644"/>
                    <a:gd name="T100" fmla="*/ 2147483647 w 526"/>
                    <a:gd name="T101" fmla="*/ 2147483647 h 644"/>
                    <a:gd name="T102" fmla="*/ 2147483647 w 526"/>
                    <a:gd name="T103" fmla="*/ 2147483647 h 644"/>
                    <a:gd name="T104" fmla="*/ 2147483647 w 526"/>
                    <a:gd name="T105" fmla="*/ 2147483647 h 644"/>
                    <a:gd name="T106" fmla="*/ 2147483647 w 526"/>
                    <a:gd name="T107" fmla="*/ 2147483647 h 644"/>
                    <a:gd name="T108" fmla="*/ 2147483647 w 526"/>
                    <a:gd name="T109" fmla="*/ 2147483647 h 644"/>
                    <a:gd name="T110" fmla="*/ 2147483647 w 526"/>
                    <a:gd name="T111" fmla="*/ 2147483647 h 644"/>
                    <a:gd name="T112" fmla="*/ 2147483647 w 526"/>
                    <a:gd name="T113" fmla="*/ 2147483647 h 644"/>
                    <a:gd name="T114" fmla="*/ 2147483647 w 526"/>
                    <a:gd name="T115" fmla="*/ 2147483647 h 644"/>
                    <a:gd name="T116" fmla="*/ 2147483647 w 526"/>
                    <a:gd name="T117" fmla="*/ 2147483647 h 6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26"/>
                    <a:gd name="T178" fmla="*/ 0 h 644"/>
                    <a:gd name="T179" fmla="*/ 526 w 526"/>
                    <a:gd name="T180" fmla="*/ 644 h 6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26" h="644">
                      <a:moveTo>
                        <a:pt x="526" y="246"/>
                      </a:moveTo>
                      <a:lnTo>
                        <a:pt x="526" y="246"/>
                      </a:lnTo>
                      <a:lnTo>
                        <a:pt x="504" y="218"/>
                      </a:lnTo>
                      <a:lnTo>
                        <a:pt x="494" y="204"/>
                      </a:lnTo>
                      <a:lnTo>
                        <a:pt x="484" y="190"/>
                      </a:lnTo>
                      <a:lnTo>
                        <a:pt x="482" y="184"/>
                      </a:lnTo>
                      <a:lnTo>
                        <a:pt x="482" y="174"/>
                      </a:lnTo>
                      <a:lnTo>
                        <a:pt x="482" y="156"/>
                      </a:lnTo>
                      <a:lnTo>
                        <a:pt x="482" y="142"/>
                      </a:lnTo>
                      <a:lnTo>
                        <a:pt x="480" y="134"/>
                      </a:lnTo>
                      <a:lnTo>
                        <a:pt x="476" y="126"/>
                      </a:lnTo>
                      <a:lnTo>
                        <a:pt x="452" y="90"/>
                      </a:lnTo>
                      <a:lnTo>
                        <a:pt x="444" y="76"/>
                      </a:lnTo>
                      <a:lnTo>
                        <a:pt x="442" y="70"/>
                      </a:lnTo>
                      <a:lnTo>
                        <a:pt x="438" y="64"/>
                      </a:lnTo>
                      <a:lnTo>
                        <a:pt x="432" y="60"/>
                      </a:lnTo>
                      <a:lnTo>
                        <a:pt x="428" y="54"/>
                      </a:lnTo>
                      <a:lnTo>
                        <a:pt x="422" y="40"/>
                      </a:lnTo>
                      <a:lnTo>
                        <a:pt x="414" y="24"/>
                      </a:lnTo>
                      <a:lnTo>
                        <a:pt x="410" y="18"/>
                      </a:lnTo>
                      <a:lnTo>
                        <a:pt x="402" y="12"/>
                      </a:lnTo>
                      <a:lnTo>
                        <a:pt x="394" y="6"/>
                      </a:lnTo>
                      <a:lnTo>
                        <a:pt x="386" y="4"/>
                      </a:lnTo>
                      <a:lnTo>
                        <a:pt x="368" y="0"/>
                      </a:lnTo>
                      <a:lnTo>
                        <a:pt x="348" y="0"/>
                      </a:lnTo>
                      <a:lnTo>
                        <a:pt x="330" y="2"/>
                      </a:lnTo>
                      <a:lnTo>
                        <a:pt x="302" y="2"/>
                      </a:lnTo>
                      <a:lnTo>
                        <a:pt x="288" y="6"/>
                      </a:lnTo>
                      <a:lnTo>
                        <a:pt x="270" y="12"/>
                      </a:lnTo>
                      <a:lnTo>
                        <a:pt x="252" y="18"/>
                      </a:lnTo>
                      <a:lnTo>
                        <a:pt x="240" y="22"/>
                      </a:lnTo>
                      <a:lnTo>
                        <a:pt x="204" y="48"/>
                      </a:lnTo>
                      <a:lnTo>
                        <a:pt x="186" y="62"/>
                      </a:lnTo>
                      <a:lnTo>
                        <a:pt x="176" y="72"/>
                      </a:lnTo>
                      <a:lnTo>
                        <a:pt x="164" y="104"/>
                      </a:lnTo>
                      <a:lnTo>
                        <a:pt x="162" y="112"/>
                      </a:lnTo>
                      <a:lnTo>
                        <a:pt x="160" y="120"/>
                      </a:lnTo>
                      <a:lnTo>
                        <a:pt x="162" y="136"/>
                      </a:lnTo>
                      <a:lnTo>
                        <a:pt x="160" y="144"/>
                      </a:lnTo>
                      <a:lnTo>
                        <a:pt x="158" y="154"/>
                      </a:lnTo>
                      <a:lnTo>
                        <a:pt x="152" y="170"/>
                      </a:lnTo>
                      <a:lnTo>
                        <a:pt x="152" y="186"/>
                      </a:lnTo>
                      <a:lnTo>
                        <a:pt x="150" y="196"/>
                      </a:lnTo>
                      <a:lnTo>
                        <a:pt x="146" y="202"/>
                      </a:lnTo>
                      <a:lnTo>
                        <a:pt x="142" y="206"/>
                      </a:lnTo>
                      <a:lnTo>
                        <a:pt x="136" y="206"/>
                      </a:lnTo>
                      <a:lnTo>
                        <a:pt x="126" y="208"/>
                      </a:lnTo>
                      <a:lnTo>
                        <a:pt x="104" y="206"/>
                      </a:lnTo>
                      <a:lnTo>
                        <a:pt x="96" y="208"/>
                      </a:lnTo>
                      <a:lnTo>
                        <a:pt x="90" y="210"/>
                      </a:lnTo>
                      <a:lnTo>
                        <a:pt x="74" y="218"/>
                      </a:lnTo>
                      <a:lnTo>
                        <a:pt x="48" y="238"/>
                      </a:lnTo>
                      <a:lnTo>
                        <a:pt x="42" y="244"/>
                      </a:lnTo>
                      <a:lnTo>
                        <a:pt x="38" y="248"/>
                      </a:lnTo>
                      <a:lnTo>
                        <a:pt x="30" y="262"/>
                      </a:lnTo>
                      <a:lnTo>
                        <a:pt x="26" y="276"/>
                      </a:lnTo>
                      <a:lnTo>
                        <a:pt x="22" y="292"/>
                      </a:lnTo>
                      <a:lnTo>
                        <a:pt x="18" y="332"/>
                      </a:lnTo>
                      <a:lnTo>
                        <a:pt x="16" y="372"/>
                      </a:lnTo>
                      <a:lnTo>
                        <a:pt x="18" y="388"/>
                      </a:lnTo>
                      <a:lnTo>
                        <a:pt x="20" y="404"/>
                      </a:lnTo>
                      <a:lnTo>
                        <a:pt x="24" y="420"/>
                      </a:lnTo>
                      <a:lnTo>
                        <a:pt x="30" y="436"/>
                      </a:lnTo>
                      <a:lnTo>
                        <a:pt x="52" y="510"/>
                      </a:lnTo>
                      <a:lnTo>
                        <a:pt x="56" y="526"/>
                      </a:lnTo>
                      <a:lnTo>
                        <a:pt x="60" y="542"/>
                      </a:lnTo>
                      <a:lnTo>
                        <a:pt x="62" y="560"/>
                      </a:lnTo>
                      <a:lnTo>
                        <a:pt x="60" y="576"/>
                      </a:lnTo>
                      <a:lnTo>
                        <a:pt x="58" y="584"/>
                      </a:lnTo>
                      <a:lnTo>
                        <a:pt x="52" y="594"/>
                      </a:lnTo>
                      <a:lnTo>
                        <a:pt x="46" y="604"/>
                      </a:lnTo>
                      <a:lnTo>
                        <a:pt x="38" y="612"/>
                      </a:lnTo>
                      <a:lnTo>
                        <a:pt x="30" y="620"/>
                      </a:lnTo>
                      <a:lnTo>
                        <a:pt x="20" y="626"/>
                      </a:lnTo>
                      <a:lnTo>
                        <a:pt x="10" y="630"/>
                      </a:lnTo>
                      <a:lnTo>
                        <a:pt x="0" y="632"/>
                      </a:lnTo>
                      <a:lnTo>
                        <a:pt x="4" y="632"/>
                      </a:lnTo>
                      <a:lnTo>
                        <a:pt x="8" y="634"/>
                      </a:lnTo>
                      <a:lnTo>
                        <a:pt x="16" y="638"/>
                      </a:lnTo>
                      <a:lnTo>
                        <a:pt x="24" y="642"/>
                      </a:lnTo>
                      <a:lnTo>
                        <a:pt x="32" y="642"/>
                      </a:lnTo>
                      <a:lnTo>
                        <a:pt x="42" y="644"/>
                      </a:lnTo>
                      <a:lnTo>
                        <a:pt x="52" y="642"/>
                      </a:lnTo>
                      <a:lnTo>
                        <a:pt x="60" y="638"/>
                      </a:lnTo>
                      <a:lnTo>
                        <a:pt x="68" y="632"/>
                      </a:lnTo>
                      <a:lnTo>
                        <a:pt x="80" y="620"/>
                      </a:lnTo>
                      <a:lnTo>
                        <a:pt x="92" y="606"/>
                      </a:lnTo>
                      <a:lnTo>
                        <a:pt x="114" y="576"/>
                      </a:lnTo>
                      <a:lnTo>
                        <a:pt x="122" y="562"/>
                      </a:lnTo>
                      <a:lnTo>
                        <a:pt x="126" y="544"/>
                      </a:lnTo>
                      <a:lnTo>
                        <a:pt x="130" y="528"/>
                      </a:lnTo>
                      <a:lnTo>
                        <a:pt x="132" y="508"/>
                      </a:lnTo>
                      <a:lnTo>
                        <a:pt x="130" y="472"/>
                      </a:lnTo>
                      <a:lnTo>
                        <a:pt x="128" y="436"/>
                      </a:lnTo>
                      <a:lnTo>
                        <a:pt x="126" y="404"/>
                      </a:lnTo>
                      <a:lnTo>
                        <a:pt x="120" y="372"/>
                      </a:lnTo>
                      <a:lnTo>
                        <a:pt x="118" y="354"/>
                      </a:lnTo>
                      <a:lnTo>
                        <a:pt x="112" y="336"/>
                      </a:lnTo>
                      <a:lnTo>
                        <a:pt x="106" y="322"/>
                      </a:lnTo>
                      <a:lnTo>
                        <a:pt x="102" y="314"/>
                      </a:lnTo>
                      <a:lnTo>
                        <a:pt x="100" y="306"/>
                      </a:lnTo>
                      <a:lnTo>
                        <a:pt x="100" y="298"/>
                      </a:lnTo>
                      <a:lnTo>
                        <a:pt x="98" y="292"/>
                      </a:lnTo>
                      <a:lnTo>
                        <a:pt x="98" y="286"/>
                      </a:lnTo>
                      <a:lnTo>
                        <a:pt x="102" y="278"/>
                      </a:lnTo>
                      <a:lnTo>
                        <a:pt x="114" y="266"/>
                      </a:lnTo>
                      <a:lnTo>
                        <a:pt x="120" y="260"/>
                      </a:lnTo>
                      <a:lnTo>
                        <a:pt x="128" y="256"/>
                      </a:lnTo>
                      <a:lnTo>
                        <a:pt x="136" y="254"/>
                      </a:lnTo>
                      <a:lnTo>
                        <a:pt x="146" y="254"/>
                      </a:lnTo>
                      <a:lnTo>
                        <a:pt x="148" y="254"/>
                      </a:lnTo>
                      <a:lnTo>
                        <a:pt x="150" y="256"/>
                      </a:lnTo>
                      <a:lnTo>
                        <a:pt x="152" y="262"/>
                      </a:lnTo>
                      <a:lnTo>
                        <a:pt x="154" y="270"/>
                      </a:lnTo>
                      <a:lnTo>
                        <a:pt x="154" y="280"/>
                      </a:lnTo>
                      <a:lnTo>
                        <a:pt x="154" y="288"/>
                      </a:lnTo>
                      <a:lnTo>
                        <a:pt x="156" y="296"/>
                      </a:lnTo>
                      <a:lnTo>
                        <a:pt x="160" y="322"/>
                      </a:lnTo>
                      <a:lnTo>
                        <a:pt x="168" y="344"/>
                      </a:lnTo>
                      <a:lnTo>
                        <a:pt x="174" y="356"/>
                      </a:lnTo>
                      <a:lnTo>
                        <a:pt x="184" y="364"/>
                      </a:lnTo>
                      <a:lnTo>
                        <a:pt x="202" y="380"/>
                      </a:lnTo>
                      <a:lnTo>
                        <a:pt x="206" y="382"/>
                      </a:lnTo>
                      <a:lnTo>
                        <a:pt x="212" y="384"/>
                      </a:lnTo>
                      <a:lnTo>
                        <a:pt x="224" y="386"/>
                      </a:lnTo>
                      <a:lnTo>
                        <a:pt x="236" y="386"/>
                      </a:lnTo>
                      <a:lnTo>
                        <a:pt x="240" y="386"/>
                      </a:lnTo>
                      <a:lnTo>
                        <a:pt x="242" y="388"/>
                      </a:lnTo>
                      <a:lnTo>
                        <a:pt x="244" y="394"/>
                      </a:lnTo>
                      <a:lnTo>
                        <a:pt x="246" y="400"/>
                      </a:lnTo>
                      <a:lnTo>
                        <a:pt x="244" y="412"/>
                      </a:lnTo>
                      <a:lnTo>
                        <a:pt x="244" y="424"/>
                      </a:lnTo>
                      <a:lnTo>
                        <a:pt x="244" y="430"/>
                      </a:lnTo>
                      <a:lnTo>
                        <a:pt x="246" y="436"/>
                      </a:lnTo>
                      <a:lnTo>
                        <a:pt x="248" y="444"/>
                      </a:lnTo>
                      <a:lnTo>
                        <a:pt x="252" y="446"/>
                      </a:lnTo>
                      <a:lnTo>
                        <a:pt x="256" y="448"/>
                      </a:lnTo>
                      <a:lnTo>
                        <a:pt x="290" y="452"/>
                      </a:lnTo>
                      <a:lnTo>
                        <a:pt x="302" y="454"/>
                      </a:lnTo>
                      <a:lnTo>
                        <a:pt x="306" y="458"/>
                      </a:lnTo>
                      <a:lnTo>
                        <a:pt x="308" y="460"/>
                      </a:lnTo>
                      <a:lnTo>
                        <a:pt x="308" y="464"/>
                      </a:lnTo>
                      <a:lnTo>
                        <a:pt x="306" y="476"/>
                      </a:lnTo>
                      <a:lnTo>
                        <a:pt x="294" y="528"/>
                      </a:lnTo>
                      <a:lnTo>
                        <a:pt x="282" y="580"/>
                      </a:lnTo>
                      <a:lnTo>
                        <a:pt x="344" y="564"/>
                      </a:lnTo>
                      <a:lnTo>
                        <a:pt x="352" y="562"/>
                      </a:lnTo>
                      <a:lnTo>
                        <a:pt x="354" y="562"/>
                      </a:lnTo>
                      <a:lnTo>
                        <a:pt x="356" y="558"/>
                      </a:lnTo>
                      <a:lnTo>
                        <a:pt x="372" y="522"/>
                      </a:lnTo>
                      <a:lnTo>
                        <a:pt x="384" y="492"/>
                      </a:lnTo>
                      <a:lnTo>
                        <a:pt x="398" y="460"/>
                      </a:lnTo>
                      <a:lnTo>
                        <a:pt x="406" y="446"/>
                      </a:lnTo>
                      <a:lnTo>
                        <a:pt x="416" y="432"/>
                      </a:lnTo>
                      <a:lnTo>
                        <a:pt x="426" y="420"/>
                      </a:lnTo>
                      <a:lnTo>
                        <a:pt x="438" y="408"/>
                      </a:lnTo>
                      <a:lnTo>
                        <a:pt x="444" y="404"/>
                      </a:lnTo>
                      <a:lnTo>
                        <a:pt x="450" y="402"/>
                      </a:lnTo>
                      <a:lnTo>
                        <a:pt x="464" y="398"/>
                      </a:lnTo>
                      <a:lnTo>
                        <a:pt x="480" y="396"/>
                      </a:lnTo>
                      <a:lnTo>
                        <a:pt x="494" y="396"/>
                      </a:lnTo>
                      <a:lnTo>
                        <a:pt x="502" y="394"/>
                      </a:lnTo>
                      <a:lnTo>
                        <a:pt x="508" y="390"/>
                      </a:lnTo>
                      <a:lnTo>
                        <a:pt x="512" y="384"/>
                      </a:lnTo>
                      <a:lnTo>
                        <a:pt x="514" y="376"/>
                      </a:lnTo>
                      <a:lnTo>
                        <a:pt x="516" y="360"/>
                      </a:lnTo>
                      <a:lnTo>
                        <a:pt x="514" y="344"/>
                      </a:lnTo>
                      <a:lnTo>
                        <a:pt x="514" y="334"/>
                      </a:lnTo>
                      <a:lnTo>
                        <a:pt x="514" y="324"/>
                      </a:lnTo>
                      <a:lnTo>
                        <a:pt x="514" y="310"/>
                      </a:lnTo>
                      <a:lnTo>
                        <a:pt x="516" y="302"/>
                      </a:lnTo>
                      <a:lnTo>
                        <a:pt x="518" y="294"/>
                      </a:lnTo>
                      <a:lnTo>
                        <a:pt x="518" y="290"/>
                      </a:lnTo>
                      <a:lnTo>
                        <a:pt x="514" y="282"/>
                      </a:lnTo>
                      <a:lnTo>
                        <a:pt x="512" y="274"/>
                      </a:lnTo>
                      <a:lnTo>
                        <a:pt x="512" y="272"/>
                      </a:lnTo>
                      <a:lnTo>
                        <a:pt x="512" y="270"/>
                      </a:lnTo>
                      <a:lnTo>
                        <a:pt x="522" y="258"/>
                      </a:lnTo>
                      <a:lnTo>
                        <a:pt x="526" y="252"/>
                      </a:lnTo>
                      <a:lnTo>
                        <a:pt x="526" y="24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Freeform 86"/>
                <p:cNvSpPr>
                  <a:spLocks/>
                </p:cNvSpPr>
                <p:nvPr/>
              </p:nvSpPr>
              <p:spPr bwMode="auto">
                <a:xfrm>
                  <a:off x="6562725" y="2008473"/>
                  <a:ext cx="835562" cy="1022820"/>
                </a:xfrm>
                <a:custGeom>
                  <a:avLst/>
                  <a:gdLst>
                    <a:gd name="T0" fmla="*/ 2147483647 w 526"/>
                    <a:gd name="T1" fmla="*/ 2147483647 h 644"/>
                    <a:gd name="T2" fmla="*/ 2147483647 w 526"/>
                    <a:gd name="T3" fmla="*/ 2147483647 h 644"/>
                    <a:gd name="T4" fmla="*/ 2147483647 w 526"/>
                    <a:gd name="T5" fmla="*/ 2147483647 h 644"/>
                    <a:gd name="T6" fmla="*/ 2147483647 w 526"/>
                    <a:gd name="T7" fmla="*/ 2147483647 h 644"/>
                    <a:gd name="T8" fmla="*/ 2147483647 w 526"/>
                    <a:gd name="T9" fmla="*/ 2147483647 h 644"/>
                    <a:gd name="T10" fmla="*/ 2147483647 w 526"/>
                    <a:gd name="T11" fmla="*/ 2147483647 h 644"/>
                    <a:gd name="T12" fmla="*/ 2147483647 w 526"/>
                    <a:gd name="T13" fmla="*/ 2147483647 h 644"/>
                    <a:gd name="T14" fmla="*/ 2147483647 w 526"/>
                    <a:gd name="T15" fmla="*/ 0 h 644"/>
                    <a:gd name="T16" fmla="*/ 2147483647 w 526"/>
                    <a:gd name="T17" fmla="*/ 2147483647 h 644"/>
                    <a:gd name="T18" fmla="*/ 2147483647 w 526"/>
                    <a:gd name="T19" fmla="*/ 2147483647 h 644"/>
                    <a:gd name="T20" fmla="*/ 2147483647 w 526"/>
                    <a:gd name="T21" fmla="*/ 2147483647 h 644"/>
                    <a:gd name="T22" fmla="*/ 2147483647 w 526"/>
                    <a:gd name="T23" fmla="*/ 2147483647 h 644"/>
                    <a:gd name="T24" fmla="*/ 2147483647 w 526"/>
                    <a:gd name="T25" fmla="*/ 2147483647 h 644"/>
                    <a:gd name="T26" fmla="*/ 2147483647 w 526"/>
                    <a:gd name="T27" fmla="*/ 2147483647 h 644"/>
                    <a:gd name="T28" fmla="*/ 2147483647 w 526"/>
                    <a:gd name="T29" fmla="*/ 2147483647 h 644"/>
                    <a:gd name="T30" fmla="*/ 2147483647 w 526"/>
                    <a:gd name="T31" fmla="*/ 2147483647 h 644"/>
                    <a:gd name="T32" fmla="*/ 2147483647 w 526"/>
                    <a:gd name="T33" fmla="*/ 2147483647 h 644"/>
                    <a:gd name="T34" fmla="*/ 2147483647 w 526"/>
                    <a:gd name="T35" fmla="*/ 2147483647 h 644"/>
                    <a:gd name="T36" fmla="*/ 2147483647 w 526"/>
                    <a:gd name="T37" fmla="*/ 2147483647 h 644"/>
                    <a:gd name="T38" fmla="*/ 2147483647 w 526"/>
                    <a:gd name="T39" fmla="*/ 2147483647 h 644"/>
                    <a:gd name="T40" fmla="*/ 2147483647 w 526"/>
                    <a:gd name="T41" fmla="*/ 2147483647 h 644"/>
                    <a:gd name="T42" fmla="*/ 2147483647 w 526"/>
                    <a:gd name="T43" fmla="*/ 2147483647 h 644"/>
                    <a:gd name="T44" fmla="*/ 2147483647 w 526"/>
                    <a:gd name="T45" fmla="*/ 2147483647 h 644"/>
                    <a:gd name="T46" fmla="*/ 2147483647 w 526"/>
                    <a:gd name="T47" fmla="*/ 2147483647 h 644"/>
                    <a:gd name="T48" fmla="*/ 0 w 526"/>
                    <a:gd name="T49" fmla="*/ 2147483647 h 644"/>
                    <a:gd name="T50" fmla="*/ 2147483647 w 526"/>
                    <a:gd name="T51" fmla="*/ 2147483647 h 644"/>
                    <a:gd name="T52" fmla="*/ 2147483647 w 526"/>
                    <a:gd name="T53" fmla="*/ 2147483647 h 644"/>
                    <a:gd name="T54" fmla="*/ 2147483647 w 526"/>
                    <a:gd name="T55" fmla="*/ 2147483647 h 644"/>
                    <a:gd name="T56" fmla="*/ 2147483647 w 526"/>
                    <a:gd name="T57" fmla="*/ 2147483647 h 644"/>
                    <a:gd name="T58" fmla="*/ 2147483647 w 526"/>
                    <a:gd name="T59" fmla="*/ 2147483647 h 644"/>
                    <a:gd name="T60" fmla="*/ 2147483647 w 526"/>
                    <a:gd name="T61" fmla="*/ 2147483647 h 644"/>
                    <a:gd name="T62" fmla="*/ 2147483647 w 526"/>
                    <a:gd name="T63" fmla="*/ 2147483647 h 644"/>
                    <a:gd name="T64" fmla="*/ 2147483647 w 526"/>
                    <a:gd name="T65" fmla="*/ 2147483647 h 644"/>
                    <a:gd name="T66" fmla="*/ 2147483647 w 526"/>
                    <a:gd name="T67" fmla="*/ 2147483647 h 644"/>
                    <a:gd name="T68" fmla="*/ 2147483647 w 526"/>
                    <a:gd name="T69" fmla="*/ 2147483647 h 644"/>
                    <a:gd name="T70" fmla="*/ 2147483647 w 526"/>
                    <a:gd name="T71" fmla="*/ 2147483647 h 644"/>
                    <a:gd name="T72" fmla="*/ 2147483647 w 526"/>
                    <a:gd name="T73" fmla="*/ 2147483647 h 644"/>
                    <a:gd name="T74" fmla="*/ 2147483647 w 526"/>
                    <a:gd name="T75" fmla="*/ 2147483647 h 644"/>
                    <a:gd name="T76" fmla="*/ 2147483647 w 526"/>
                    <a:gd name="T77" fmla="*/ 2147483647 h 644"/>
                    <a:gd name="T78" fmla="*/ 2147483647 w 526"/>
                    <a:gd name="T79" fmla="*/ 2147483647 h 644"/>
                    <a:gd name="T80" fmla="*/ 2147483647 w 526"/>
                    <a:gd name="T81" fmla="*/ 2147483647 h 644"/>
                    <a:gd name="T82" fmla="*/ 2147483647 w 526"/>
                    <a:gd name="T83" fmla="*/ 2147483647 h 644"/>
                    <a:gd name="T84" fmla="*/ 2147483647 w 526"/>
                    <a:gd name="T85" fmla="*/ 2147483647 h 644"/>
                    <a:gd name="T86" fmla="*/ 2147483647 w 526"/>
                    <a:gd name="T87" fmla="*/ 2147483647 h 644"/>
                    <a:gd name="T88" fmla="*/ 2147483647 w 526"/>
                    <a:gd name="T89" fmla="*/ 2147483647 h 644"/>
                    <a:gd name="T90" fmla="*/ 2147483647 w 526"/>
                    <a:gd name="T91" fmla="*/ 2147483647 h 644"/>
                    <a:gd name="T92" fmla="*/ 2147483647 w 526"/>
                    <a:gd name="T93" fmla="*/ 2147483647 h 644"/>
                    <a:gd name="T94" fmla="*/ 2147483647 w 526"/>
                    <a:gd name="T95" fmla="*/ 2147483647 h 644"/>
                    <a:gd name="T96" fmla="*/ 2147483647 w 526"/>
                    <a:gd name="T97" fmla="*/ 2147483647 h 644"/>
                    <a:gd name="T98" fmla="*/ 2147483647 w 526"/>
                    <a:gd name="T99" fmla="*/ 2147483647 h 644"/>
                    <a:gd name="T100" fmla="*/ 2147483647 w 526"/>
                    <a:gd name="T101" fmla="*/ 2147483647 h 644"/>
                    <a:gd name="T102" fmla="*/ 2147483647 w 526"/>
                    <a:gd name="T103" fmla="*/ 2147483647 h 644"/>
                    <a:gd name="T104" fmla="*/ 2147483647 w 526"/>
                    <a:gd name="T105" fmla="*/ 2147483647 h 644"/>
                    <a:gd name="T106" fmla="*/ 2147483647 w 526"/>
                    <a:gd name="T107" fmla="*/ 2147483647 h 644"/>
                    <a:gd name="T108" fmla="*/ 2147483647 w 526"/>
                    <a:gd name="T109" fmla="*/ 2147483647 h 644"/>
                    <a:gd name="T110" fmla="*/ 2147483647 w 526"/>
                    <a:gd name="T111" fmla="*/ 2147483647 h 644"/>
                    <a:gd name="T112" fmla="*/ 2147483647 w 526"/>
                    <a:gd name="T113" fmla="*/ 2147483647 h 644"/>
                    <a:gd name="T114" fmla="*/ 2147483647 w 526"/>
                    <a:gd name="T115" fmla="*/ 2147483647 h 644"/>
                    <a:gd name="T116" fmla="*/ 2147483647 w 526"/>
                    <a:gd name="T117" fmla="*/ 2147483647 h 6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26"/>
                    <a:gd name="T178" fmla="*/ 0 h 644"/>
                    <a:gd name="T179" fmla="*/ 526 w 526"/>
                    <a:gd name="T180" fmla="*/ 644 h 6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26" h="644">
                      <a:moveTo>
                        <a:pt x="526" y="246"/>
                      </a:moveTo>
                      <a:lnTo>
                        <a:pt x="526" y="246"/>
                      </a:lnTo>
                      <a:lnTo>
                        <a:pt x="504" y="218"/>
                      </a:lnTo>
                      <a:lnTo>
                        <a:pt x="494" y="204"/>
                      </a:lnTo>
                      <a:lnTo>
                        <a:pt x="484" y="190"/>
                      </a:lnTo>
                      <a:lnTo>
                        <a:pt x="482" y="184"/>
                      </a:lnTo>
                      <a:lnTo>
                        <a:pt x="482" y="174"/>
                      </a:lnTo>
                      <a:lnTo>
                        <a:pt x="482" y="156"/>
                      </a:lnTo>
                      <a:lnTo>
                        <a:pt x="482" y="142"/>
                      </a:lnTo>
                      <a:lnTo>
                        <a:pt x="480" y="134"/>
                      </a:lnTo>
                      <a:lnTo>
                        <a:pt x="476" y="126"/>
                      </a:lnTo>
                      <a:lnTo>
                        <a:pt x="452" y="90"/>
                      </a:lnTo>
                      <a:lnTo>
                        <a:pt x="444" y="76"/>
                      </a:lnTo>
                      <a:lnTo>
                        <a:pt x="442" y="70"/>
                      </a:lnTo>
                      <a:lnTo>
                        <a:pt x="438" y="64"/>
                      </a:lnTo>
                      <a:lnTo>
                        <a:pt x="432" y="60"/>
                      </a:lnTo>
                      <a:lnTo>
                        <a:pt x="428" y="54"/>
                      </a:lnTo>
                      <a:lnTo>
                        <a:pt x="422" y="40"/>
                      </a:lnTo>
                      <a:lnTo>
                        <a:pt x="414" y="24"/>
                      </a:lnTo>
                      <a:lnTo>
                        <a:pt x="410" y="18"/>
                      </a:lnTo>
                      <a:lnTo>
                        <a:pt x="402" y="12"/>
                      </a:lnTo>
                      <a:lnTo>
                        <a:pt x="394" y="6"/>
                      </a:lnTo>
                      <a:lnTo>
                        <a:pt x="386" y="4"/>
                      </a:lnTo>
                      <a:lnTo>
                        <a:pt x="368" y="0"/>
                      </a:lnTo>
                      <a:lnTo>
                        <a:pt x="348" y="0"/>
                      </a:lnTo>
                      <a:lnTo>
                        <a:pt x="330" y="2"/>
                      </a:lnTo>
                      <a:lnTo>
                        <a:pt x="302" y="2"/>
                      </a:lnTo>
                      <a:lnTo>
                        <a:pt x="288" y="6"/>
                      </a:lnTo>
                      <a:lnTo>
                        <a:pt x="270" y="12"/>
                      </a:lnTo>
                      <a:lnTo>
                        <a:pt x="252" y="18"/>
                      </a:lnTo>
                      <a:lnTo>
                        <a:pt x="240" y="22"/>
                      </a:lnTo>
                      <a:lnTo>
                        <a:pt x="204" y="48"/>
                      </a:lnTo>
                      <a:lnTo>
                        <a:pt x="186" y="62"/>
                      </a:lnTo>
                      <a:lnTo>
                        <a:pt x="176" y="72"/>
                      </a:lnTo>
                      <a:lnTo>
                        <a:pt x="164" y="104"/>
                      </a:lnTo>
                      <a:lnTo>
                        <a:pt x="162" y="112"/>
                      </a:lnTo>
                      <a:lnTo>
                        <a:pt x="160" y="120"/>
                      </a:lnTo>
                      <a:lnTo>
                        <a:pt x="162" y="136"/>
                      </a:lnTo>
                      <a:lnTo>
                        <a:pt x="160" y="144"/>
                      </a:lnTo>
                      <a:lnTo>
                        <a:pt x="158" y="154"/>
                      </a:lnTo>
                      <a:lnTo>
                        <a:pt x="152" y="170"/>
                      </a:lnTo>
                      <a:lnTo>
                        <a:pt x="152" y="186"/>
                      </a:lnTo>
                      <a:lnTo>
                        <a:pt x="150" y="196"/>
                      </a:lnTo>
                      <a:lnTo>
                        <a:pt x="146" y="202"/>
                      </a:lnTo>
                      <a:lnTo>
                        <a:pt x="142" y="206"/>
                      </a:lnTo>
                      <a:lnTo>
                        <a:pt x="136" y="206"/>
                      </a:lnTo>
                      <a:lnTo>
                        <a:pt x="126" y="208"/>
                      </a:lnTo>
                      <a:lnTo>
                        <a:pt x="104" y="206"/>
                      </a:lnTo>
                      <a:lnTo>
                        <a:pt x="96" y="208"/>
                      </a:lnTo>
                      <a:lnTo>
                        <a:pt x="90" y="210"/>
                      </a:lnTo>
                      <a:lnTo>
                        <a:pt x="74" y="218"/>
                      </a:lnTo>
                      <a:lnTo>
                        <a:pt x="48" y="238"/>
                      </a:lnTo>
                      <a:lnTo>
                        <a:pt x="42" y="244"/>
                      </a:lnTo>
                      <a:lnTo>
                        <a:pt x="38" y="248"/>
                      </a:lnTo>
                      <a:lnTo>
                        <a:pt x="30" y="262"/>
                      </a:lnTo>
                      <a:lnTo>
                        <a:pt x="26" y="276"/>
                      </a:lnTo>
                      <a:lnTo>
                        <a:pt x="22" y="292"/>
                      </a:lnTo>
                      <a:lnTo>
                        <a:pt x="18" y="332"/>
                      </a:lnTo>
                      <a:lnTo>
                        <a:pt x="16" y="372"/>
                      </a:lnTo>
                      <a:lnTo>
                        <a:pt x="18" y="388"/>
                      </a:lnTo>
                      <a:lnTo>
                        <a:pt x="20" y="404"/>
                      </a:lnTo>
                      <a:lnTo>
                        <a:pt x="24" y="420"/>
                      </a:lnTo>
                      <a:lnTo>
                        <a:pt x="30" y="436"/>
                      </a:lnTo>
                      <a:lnTo>
                        <a:pt x="52" y="510"/>
                      </a:lnTo>
                      <a:lnTo>
                        <a:pt x="56" y="526"/>
                      </a:lnTo>
                      <a:lnTo>
                        <a:pt x="60" y="542"/>
                      </a:lnTo>
                      <a:lnTo>
                        <a:pt x="62" y="560"/>
                      </a:lnTo>
                      <a:lnTo>
                        <a:pt x="60" y="576"/>
                      </a:lnTo>
                      <a:lnTo>
                        <a:pt x="58" y="584"/>
                      </a:lnTo>
                      <a:lnTo>
                        <a:pt x="52" y="594"/>
                      </a:lnTo>
                      <a:lnTo>
                        <a:pt x="46" y="604"/>
                      </a:lnTo>
                      <a:lnTo>
                        <a:pt x="38" y="612"/>
                      </a:lnTo>
                      <a:lnTo>
                        <a:pt x="30" y="620"/>
                      </a:lnTo>
                      <a:lnTo>
                        <a:pt x="20" y="626"/>
                      </a:lnTo>
                      <a:lnTo>
                        <a:pt x="10" y="630"/>
                      </a:lnTo>
                      <a:lnTo>
                        <a:pt x="0" y="632"/>
                      </a:lnTo>
                      <a:lnTo>
                        <a:pt x="4" y="632"/>
                      </a:lnTo>
                      <a:lnTo>
                        <a:pt x="8" y="634"/>
                      </a:lnTo>
                      <a:lnTo>
                        <a:pt x="16" y="638"/>
                      </a:lnTo>
                      <a:lnTo>
                        <a:pt x="24" y="642"/>
                      </a:lnTo>
                      <a:lnTo>
                        <a:pt x="32" y="642"/>
                      </a:lnTo>
                      <a:lnTo>
                        <a:pt x="42" y="644"/>
                      </a:lnTo>
                      <a:lnTo>
                        <a:pt x="52" y="642"/>
                      </a:lnTo>
                      <a:lnTo>
                        <a:pt x="60" y="638"/>
                      </a:lnTo>
                      <a:lnTo>
                        <a:pt x="68" y="632"/>
                      </a:lnTo>
                      <a:lnTo>
                        <a:pt x="80" y="620"/>
                      </a:lnTo>
                      <a:lnTo>
                        <a:pt x="92" y="606"/>
                      </a:lnTo>
                      <a:lnTo>
                        <a:pt x="114" y="576"/>
                      </a:lnTo>
                      <a:lnTo>
                        <a:pt x="122" y="562"/>
                      </a:lnTo>
                      <a:lnTo>
                        <a:pt x="126" y="544"/>
                      </a:lnTo>
                      <a:lnTo>
                        <a:pt x="130" y="528"/>
                      </a:lnTo>
                      <a:lnTo>
                        <a:pt x="132" y="508"/>
                      </a:lnTo>
                      <a:lnTo>
                        <a:pt x="130" y="472"/>
                      </a:lnTo>
                      <a:lnTo>
                        <a:pt x="128" y="436"/>
                      </a:lnTo>
                      <a:lnTo>
                        <a:pt x="126" y="404"/>
                      </a:lnTo>
                      <a:lnTo>
                        <a:pt x="120" y="372"/>
                      </a:lnTo>
                      <a:lnTo>
                        <a:pt x="118" y="354"/>
                      </a:lnTo>
                      <a:lnTo>
                        <a:pt x="112" y="336"/>
                      </a:lnTo>
                      <a:lnTo>
                        <a:pt x="106" y="322"/>
                      </a:lnTo>
                      <a:lnTo>
                        <a:pt x="102" y="314"/>
                      </a:lnTo>
                      <a:lnTo>
                        <a:pt x="100" y="306"/>
                      </a:lnTo>
                      <a:lnTo>
                        <a:pt x="100" y="298"/>
                      </a:lnTo>
                      <a:lnTo>
                        <a:pt x="98" y="292"/>
                      </a:lnTo>
                      <a:lnTo>
                        <a:pt x="98" y="286"/>
                      </a:lnTo>
                      <a:lnTo>
                        <a:pt x="102" y="278"/>
                      </a:lnTo>
                      <a:lnTo>
                        <a:pt x="114" y="266"/>
                      </a:lnTo>
                      <a:lnTo>
                        <a:pt x="120" y="260"/>
                      </a:lnTo>
                      <a:lnTo>
                        <a:pt x="128" y="256"/>
                      </a:lnTo>
                      <a:lnTo>
                        <a:pt x="136" y="254"/>
                      </a:lnTo>
                      <a:lnTo>
                        <a:pt x="146" y="254"/>
                      </a:lnTo>
                      <a:lnTo>
                        <a:pt x="148" y="254"/>
                      </a:lnTo>
                      <a:lnTo>
                        <a:pt x="150" y="256"/>
                      </a:lnTo>
                      <a:lnTo>
                        <a:pt x="152" y="262"/>
                      </a:lnTo>
                      <a:lnTo>
                        <a:pt x="154" y="270"/>
                      </a:lnTo>
                      <a:lnTo>
                        <a:pt x="154" y="280"/>
                      </a:lnTo>
                      <a:lnTo>
                        <a:pt x="154" y="288"/>
                      </a:lnTo>
                      <a:lnTo>
                        <a:pt x="156" y="296"/>
                      </a:lnTo>
                      <a:lnTo>
                        <a:pt x="160" y="322"/>
                      </a:lnTo>
                      <a:lnTo>
                        <a:pt x="168" y="344"/>
                      </a:lnTo>
                      <a:lnTo>
                        <a:pt x="174" y="356"/>
                      </a:lnTo>
                      <a:lnTo>
                        <a:pt x="184" y="364"/>
                      </a:lnTo>
                      <a:lnTo>
                        <a:pt x="202" y="380"/>
                      </a:lnTo>
                      <a:lnTo>
                        <a:pt x="206" y="382"/>
                      </a:lnTo>
                      <a:lnTo>
                        <a:pt x="212" y="384"/>
                      </a:lnTo>
                      <a:lnTo>
                        <a:pt x="224" y="386"/>
                      </a:lnTo>
                      <a:lnTo>
                        <a:pt x="236" y="386"/>
                      </a:lnTo>
                      <a:lnTo>
                        <a:pt x="240" y="386"/>
                      </a:lnTo>
                      <a:lnTo>
                        <a:pt x="242" y="388"/>
                      </a:lnTo>
                      <a:lnTo>
                        <a:pt x="244" y="394"/>
                      </a:lnTo>
                      <a:lnTo>
                        <a:pt x="246" y="400"/>
                      </a:lnTo>
                      <a:lnTo>
                        <a:pt x="244" y="412"/>
                      </a:lnTo>
                      <a:lnTo>
                        <a:pt x="244" y="424"/>
                      </a:lnTo>
                      <a:lnTo>
                        <a:pt x="244" y="430"/>
                      </a:lnTo>
                      <a:lnTo>
                        <a:pt x="246" y="436"/>
                      </a:lnTo>
                      <a:lnTo>
                        <a:pt x="248" y="444"/>
                      </a:lnTo>
                      <a:lnTo>
                        <a:pt x="252" y="446"/>
                      </a:lnTo>
                      <a:lnTo>
                        <a:pt x="256" y="448"/>
                      </a:lnTo>
                      <a:lnTo>
                        <a:pt x="290" y="452"/>
                      </a:lnTo>
                      <a:lnTo>
                        <a:pt x="302" y="454"/>
                      </a:lnTo>
                      <a:lnTo>
                        <a:pt x="306" y="458"/>
                      </a:lnTo>
                      <a:lnTo>
                        <a:pt x="308" y="460"/>
                      </a:lnTo>
                      <a:lnTo>
                        <a:pt x="308" y="464"/>
                      </a:lnTo>
                      <a:lnTo>
                        <a:pt x="306" y="476"/>
                      </a:lnTo>
                      <a:lnTo>
                        <a:pt x="294" y="528"/>
                      </a:lnTo>
                      <a:lnTo>
                        <a:pt x="282" y="580"/>
                      </a:lnTo>
                      <a:lnTo>
                        <a:pt x="344" y="564"/>
                      </a:lnTo>
                      <a:lnTo>
                        <a:pt x="352" y="562"/>
                      </a:lnTo>
                      <a:lnTo>
                        <a:pt x="354" y="562"/>
                      </a:lnTo>
                      <a:lnTo>
                        <a:pt x="356" y="558"/>
                      </a:lnTo>
                      <a:lnTo>
                        <a:pt x="372" y="522"/>
                      </a:lnTo>
                      <a:lnTo>
                        <a:pt x="384" y="492"/>
                      </a:lnTo>
                      <a:lnTo>
                        <a:pt x="398" y="460"/>
                      </a:lnTo>
                      <a:lnTo>
                        <a:pt x="406" y="446"/>
                      </a:lnTo>
                      <a:lnTo>
                        <a:pt x="416" y="432"/>
                      </a:lnTo>
                      <a:lnTo>
                        <a:pt x="426" y="420"/>
                      </a:lnTo>
                      <a:lnTo>
                        <a:pt x="438" y="408"/>
                      </a:lnTo>
                      <a:lnTo>
                        <a:pt x="444" y="404"/>
                      </a:lnTo>
                      <a:lnTo>
                        <a:pt x="450" y="402"/>
                      </a:lnTo>
                      <a:lnTo>
                        <a:pt x="464" y="398"/>
                      </a:lnTo>
                      <a:lnTo>
                        <a:pt x="480" y="396"/>
                      </a:lnTo>
                      <a:lnTo>
                        <a:pt x="494" y="396"/>
                      </a:lnTo>
                      <a:lnTo>
                        <a:pt x="502" y="394"/>
                      </a:lnTo>
                      <a:lnTo>
                        <a:pt x="508" y="390"/>
                      </a:lnTo>
                      <a:lnTo>
                        <a:pt x="512" y="384"/>
                      </a:lnTo>
                      <a:lnTo>
                        <a:pt x="514" y="376"/>
                      </a:lnTo>
                      <a:lnTo>
                        <a:pt x="516" y="360"/>
                      </a:lnTo>
                      <a:lnTo>
                        <a:pt x="514" y="344"/>
                      </a:lnTo>
                      <a:lnTo>
                        <a:pt x="514" y="334"/>
                      </a:lnTo>
                      <a:lnTo>
                        <a:pt x="514" y="324"/>
                      </a:lnTo>
                      <a:lnTo>
                        <a:pt x="514" y="310"/>
                      </a:lnTo>
                      <a:lnTo>
                        <a:pt x="516" y="302"/>
                      </a:lnTo>
                      <a:lnTo>
                        <a:pt x="518" y="294"/>
                      </a:lnTo>
                      <a:lnTo>
                        <a:pt x="518" y="290"/>
                      </a:lnTo>
                      <a:lnTo>
                        <a:pt x="514" y="282"/>
                      </a:lnTo>
                      <a:lnTo>
                        <a:pt x="512" y="274"/>
                      </a:lnTo>
                      <a:lnTo>
                        <a:pt x="512" y="272"/>
                      </a:lnTo>
                      <a:lnTo>
                        <a:pt x="512" y="270"/>
                      </a:lnTo>
                      <a:lnTo>
                        <a:pt x="522" y="258"/>
                      </a:lnTo>
                      <a:lnTo>
                        <a:pt x="526" y="252"/>
                      </a:lnTo>
                      <a:lnTo>
                        <a:pt x="526" y="24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" name="Freeform 87"/>
                <p:cNvSpPr>
                  <a:spLocks/>
                </p:cNvSpPr>
                <p:nvPr/>
              </p:nvSpPr>
              <p:spPr bwMode="auto">
                <a:xfrm>
                  <a:off x="9014802" y="2309304"/>
                  <a:ext cx="573428" cy="962652"/>
                </a:xfrm>
                <a:custGeom>
                  <a:avLst/>
                  <a:gdLst>
                    <a:gd name="T0" fmla="*/ 2147483647 w 360"/>
                    <a:gd name="T1" fmla="*/ 0 h 606"/>
                    <a:gd name="T2" fmla="*/ 2147483647 w 360"/>
                    <a:gd name="T3" fmla="*/ 2147483647 h 606"/>
                    <a:gd name="T4" fmla="*/ 2147483647 w 360"/>
                    <a:gd name="T5" fmla="*/ 2147483647 h 606"/>
                    <a:gd name="T6" fmla="*/ 2147483647 w 360"/>
                    <a:gd name="T7" fmla="*/ 2147483647 h 606"/>
                    <a:gd name="T8" fmla="*/ 2147483647 w 360"/>
                    <a:gd name="T9" fmla="*/ 2147483647 h 606"/>
                    <a:gd name="T10" fmla="*/ 2147483647 w 360"/>
                    <a:gd name="T11" fmla="*/ 2147483647 h 606"/>
                    <a:gd name="T12" fmla="*/ 2147483647 w 360"/>
                    <a:gd name="T13" fmla="*/ 2147483647 h 606"/>
                    <a:gd name="T14" fmla="*/ 2147483647 w 360"/>
                    <a:gd name="T15" fmla="*/ 2147483647 h 606"/>
                    <a:gd name="T16" fmla="*/ 2147483647 w 360"/>
                    <a:gd name="T17" fmla="*/ 2147483647 h 606"/>
                    <a:gd name="T18" fmla="*/ 2147483647 w 360"/>
                    <a:gd name="T19" fmla="*/ 2147483647 h 606"/>
                    <a:gd name="T20" fmla="*/ 2147483647 w 360"/>
                    <a:gd name="T21" fmla="*/ 2147483647 h 606"/>
                    <a:gd name="T22" fmla="*/ 2147483647 w 360"/>
                    <a:gd name="T23" fmla="*/ 2147483647 h 606"/>
                    <a:gd name="T24" fmla="*/ 2147483647 w 360"/>
                    <a:gd name="T25" fmla="*/ 2147483647 h 606"/>
                    <a:gd name="T26" fmla="*/ 2147483647 w 360"/>
                    <a:gd name="T27" fmla="*/ 2147483647 h 606"/>
                    <a:gd name="T28" fmla="*/ 2147483647 w 360"/>
                    <a:gd name="T29" fmla="*/ 2147483647 h 606"/>
                    <a:gd name="T30" fmla="*/ 2147483647 w 360"/>
                    <a:gd name="T31" fmla="*/ 2147483647 h 606"/>
                    <a:gd name="T32" fmla="*/ 2147483647 w 360"/>
                    <a:gd name="T33" fmla="*/ 2147483647 h 606"/>
                    <a:gd name="T34" fmla="*/ 2147483647 w 360"/>
                    <a:gd name="T35" fmla="*/ 2147483647 h 606"/>
                    <a:gd name="T36" fmla="*/ 2147483647 w 360"/>
                    <a:gd name="T37" fmla="*/ 2147483647 h 606"/>
                    <a:gd name="T38" fmla="*/ 2147483647 w 360"/>
                    <a:gd name="T39" fmla="*/ 2147483647 h 606"/>
                    <a:gd name="T40" fmla="*/ 2147483647 w 360"/>
                    <a:gd name="T41" fmla="*/ 2147483647 h 606"/>
                    <a:gd name="T42" fmla="*/ 2147483647 w 360"/>
                    <a:gd name="T43" fmla="*/ 2147483647 h 606"/>
                    <a:gd name="T44" fmla="*/ 2147483647 w 360"/>
                    <a:gd name="T45" fmla="*/ 2147483647 h 606"/>
                    <a:gd name="T46" fmla="*/ 2147483647 w 360"/>
                    <a:gd name="T47" fmla="*/ 2147483647 h 606"/>
                    <a:gd name="T48" fmla="*/ 2147483647 w 360"/>
                    <a:gd name="T49" fmla="*/ 2147483647 h 606"/>
                    <a:gd name="T50" fmla="*/ 2147483647 w 360"/>
                    <a:gd name="T51" fmla="*/ 2147483647 h 606"/>
                    <a:gd name="T52" fmla="*/ 2147483647 w 360"/>
                    <a:gd name="T53" fmla="*/ 2147483647 h 606"/>
                    <a:gd name="T54" fmla="*/ 0 w 360"/>
                    <a:gd name="T55" fmla="*/ 2147483647 h 606"/>
                    <a:gd name="T56" fmla="*/ 2147483647 w 360"/>
                    <a:gd name="T57" fmla="*/ 2147483647 h 606"/>
                    <a:gd name="T58" fmla="*/ 2147483647 w 360"/>
                    <a:gd name="T59" fmla="*/ 2147483647 h 606"/>
                    <a:gd name="T60" fmla="*/ 2147483647 w 360"/>
                    <a:gd name="T61" fmla="*/ 2147483647 h 606"/>
                    <a:gd name="T62" fmla="*/ 2147483647 w 360"/>
                    <a:gd name="T63" fmla="*/ 2147483647 h 606"/>
                    <a:gd name="T64" fmla="*/ 2147483647 w 360"/>
                    <a:gd name="T65" fmla="*/ 2147483647 h 606"/>
                    <a:gd name="T66" fmla="*/ 2147483647 w 360"/>
                    <a:gd name="T67" fmla="*/ 2147483647 h 606"/>
                    <a:gd name="T68" fmla="*/ 2147483647 w 360"/>
                    <a:gd name="T69" fmla="*/ 2147483647 h 606"/>
                    <a:gd name="T70" fmla="*/ 2147483647 w 360"/>
                    <a:gd name="T71" fmla="*/ 2147483647 h 606"/>
                    <a:gd name="T72" fmla="*/ 2147483647 w 360"/>
                    <a:gd name="T73" fmla="*/ 2147483647 h 606"/>
                    <a:gd name="T74" fmla="*/ 2147483647 w 360"/>
                    <a:gd name="T75" fmla="*/ 2147483647 h 606"/>
                    <a:gd name="T76" fmla="*/ 2147483647 w 360"/>
                    <a:gd name="T77" fmla="*/ 2147483647 h 606"/>
                    <a:gd name="T78" fmla="*/ 2147483647 w 360"/>
                    <a:gd name="T79" fmla="*/ 2147483647 h 606"/>
                    <a:gd name="T80" fmla="*/ 2147483647 w 360"/>
                    <a:gd name="T81" fmla="*/ 2147483647 h 606"/>
                    <a:gd name="T82" fmla="*/ 2147483647 w 360"/>
                    <a:gd name="T83" fmla="*/ 2147483647 h 606"/>
                    <a:gd name="T84" fmla="*/ 2147483647 w 360"/>
                    <a:gd name="T85" fmla="*/ 2147483647 h 6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0"/>
                    <a:gd name="T130" fmla="*/ 0 h 606"/>
                    <a:gd name="T131" fmla="*/ 360 w 360"/>
                    <a:gd name="T132" fmla="*/ 606 h 6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0" h="606">
                      <a:moveTo>
                        <a:pt x="334" y="0"/>
                      </a:moveTo>
                      <a:lnTo>
                        <a:pt x="334" y="0"/>
                      </a:lnTo>
                      <a:lnTo>
                        <a:pt x="220" y="118"/>
                      </a:lnTo>
                      <a:lnTo>
                        <a:pt x="214" y="124"/>
                      </a:lnTo>
                      <a:lnTo>
                        <a:pt x="210" y="128"/>
                      </a:lnTo>
                      <a:lnTo>
                        <a:pt x="208" y="128"/>
                      </a:lnTo>
                      <a:lnTo>
                        <a:pt x="200" y="126"/>
                      </a:lnTo>
                      <a:lnTo>
                        <a:pt x="196" y="124"/>
                      </a:lnTo>
                      <a:lnTo>
                        <a:pt x="192" y="124"/>
                      </a:lnTo>
                      <a:lnTo>
                        <a:pt x="172" y="140"/>
                      </a:lnTo>
                      <a:lnTo>
                        <a:pt x="166" y="146"/>
                      </a:lnTo>
                      <a:lnTo>
                        <a:pt x="164" y="152"/>
                      </a:lnTo>
                      <a:lnTo>
                        <a:pt x="160" y="168"/>
                      </a:lnTo>
                      <a:lnTo>
                        <a:pt x="152" y="184"/>
                      </a:lnTo>
                      <a:lnTo>
                        <a:pt x="144" y="202"/>
                      </a:lnTo>
                      <a:lnTo>
                        <a:pt x="132" y="230"/>
                      </a:lnTo>
                      <a:lnTo>
                        <a:pt x="118" y="256"/>
                      </a:lnTo>
                      <a:lnTo>
                        <a:pt x="102" y="282"/>
                      </a:lnTo>
                      <a:lnTo>
                        <a:pt x="100" y="290"/>
                      </a:lnTo>
                      <a:lnTo>
                        <a:pt x="98" y="300"/>
                      </a:lnTo>
                      <a:lnTo>
                        <a:pt x="96" y="308"/>
                      </a:lnTo>
                      <a:lnTo>
                        <a:pt x="92" y="314"/>
                      </a:lnTo>
                      <a:lnTo>
                        <a:pt x="68" y="342"/>
                      </a:lnTo>
                      <a:lnTo>
                        <a:pt x="56" y="358"/>
                      </a:lnTo>
                      <a:lnTo>
                        <a:pt x="54" y="366"/>
                      </a:lnTo>
                      <a:lnTo>
                        <a:pt x="52" y="374"/>
                      </a:lnTo>
                      <a:lnTo>
                        <a:pt x="54" y="382"/>
                      </a:lnTo>
                      <a:lnTo>
                        <a:pt x="56" y="390"/>
                      </a:lnTo>
                      <a:lnTo>
                        <a:pt x="62" y="406"/>
                      </a:lnTo>
                      <a:lnTo>
                        <a:pt x="64" y="412"/>
                      </a:lnTo>
                      <a:lnTo>
                        <a:pt x="66" y="420"/>
                      </a:lnTo>
                      <a:lnTo>
                        <a:pt x="66" y="428"/>
                      </a:lnTo>
                      <a:lnTo>
                        <a:pt x="62" y="434"/>
                      </a:lnTo>
                      <a:lnTo>
                        <a:pt x="48" y="452"/>
                      </a:lnTo>
                      <a:lnTo>
                        <a:pt x="42" y="460"/>
                      </a:lnTo>
                      <a:lnTo>
                        <a:pt x="40" y="470"/>
                      </a:lnTo>
                      <a:lnTo>
                        <a:pt x="40" y="524"/>
                      </a:lnTo>
                      <a:lnTo>
                        <a:pt x="38" y="534"/>
                      </a:lnTo>
                      <a:lnTo>
                        <a:pt x="32" y="544"/>
                      </a:lnTo>
                      <a:lnTo>
                        <a:pt x="20" y="564"/>
                      </a:lnTo>
                      <a:lnTo>
                        <a:pt x="0" y="606"/>
                      </a:lnTo>
                      <a:lnTo>
                        <a:pt x="80" y="462"/>
                      </a:lnTo>
                      <a:lnTo>
                        <a:pt x="110" y="404"/>
                      </a:lnTo>
                      <a:lnTo>
                        <a:pt x="124" y="376"/>
                      </a:lnTo>
                      <a:lnTo>
                        <a:pt x="140" y="348"/>
                      </a:lnTo>
                      <a:lnTo>
                        <a:pt x="184" y="278"/>
                      </a:lnTo>
                      <a:lnTo>
                        <a:pt x="190" y="262"/>
                      </a:lnTo>
                      <a:lnTo>
                        <a:pt x="196" y="242"/>
                      </a:lnTo>
                      <a:lnTo>
                        <a:pt x="204" y="206"/>
                      </a:lnTo>
                      <a:lnTo>
                        <a:pt x="206" y="200"/>
                      </a:lnTo>
                      <a:lnTo>
                        <a:pt x="212" y="192"/>
                      </a:lnTo>
                      <a:lnTo>
                        <a:pt x="222" y="180"/>
                      </a:lnTo>
                      <a:lnTo>
                        <a:pt x="226" y="176"/>
                      </a:lnTo>
                      <a:lnTo>
                        <a:pt x="232" y="172"/>
                      </a:lnTo>
                      <a:lnTo>
                        <a:pt x="238" y="170"/>
                      </a:lnTo>
                      <a:lnTo>
                        <a:pt x="244" y="164"/>
                      </a:lnTo>
                      <a:lnTo>
                        <a:pt x="262" y="138"/>
                      </a:lnTo>
                      <a:lnTo>
                        <a:pt x="284" y="114"/>
                      </a:lnTo>
                      <a:lnTo>
                        <a:pt x="350" y="46"/>
                      </a:lnTo>
                      <a:lnTo>
                        <a:pt x="358" y="40"/>
                      </a:lnTo>
                      <a:lnTo>
                        <a:pt x="360" y="36"/>
                      </a:lnTo>
                      <a:lnTo>
                        <a:pt x="360" y="32"/>
                      </a:lnTo>
                      <a:lnTo>
                        <a:pt x="3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" name="Freeform 88"/>
                <p:cNvSpPr>
                  <a:spLocks/>
                </p:cNvSpPr>
                <p:nvPr/>
              </p:nvSpPr>
              <p:spPr bwMode="auto">
                <a:xfrm>
                  <a:off x="9014802" y="2309304"/>
                  <a:ext cx="573428" cy="962652"/>
                </a:xfrm>
                <a:custGeom>
                  <a:avLst/>
                  <a:gdLst>
                    <a:gd name="T0" fmla="*/ 2147483647 w 360"/>
                    <a:gd name="T1" fmla="*/ 0 h 606"/>
                    <a:gd name="T2" fmla="*/ 2147483647 w 360"/>
                    <a:gd name="T3" fmla="*/ 2147483647 h 606"/>
                    <a:gd name="T4" fmla="*/ 2147483647 w 360"/>
                    <a:gd name="T5" fmla="*/ 2147483647 h 606"/>
                    <a:gd name="T6" fmla="*/ 2147483647 w 360"/>
                    <a:gd name="T7" fmla="*/ 2147483647 h 606"/>
                    <a:gd name="T8" fmla="*/ 2147483647 w 360"/>
                    <a:gd name="T9" fmla="*/ 2147483647 h 606"/>
                    <a:gd name="T10" fmla="*/ 2147483647 w 360"/>
                    <a:gd name="T11" fmla="*/ 2147483647 h 606"/>
                    <a:gd name="T12" fmla="*/ 2147483647 w 360"/>
                    <a:gd name="T13" fmla="*/ 2147483647 h 606"/>
                    <a:gd name="T14" fmla="*/ 2147483647 w 360"/>
                    <a:gd name="T15" fmla="*/ 2147483647 h 606"/>
                    <a:gd name="T16" fmla="*/ 2147483647 w 360"/>
                    <a:gd name="T17" fmla="*/ 2147483647 h 606"/>
                    <a:gd name="T18" fmla="*/ 2147483647 w 360"/>
                    <a:gd name="T19" fmla="*/ 2147483647 h 606"/>
                    <a:gd name="T20" fmla="*/ 2147483647 w 360"/>
                    <a:gd name="T21" fmla="*/ 2147483647 h 606"/>
                    <a:gd name="T22" fmla="*/ 2147483647 w 360"/>
                    <a:gd name="T23" fmla="*/ 2147483647 h 606"/>
                    <a:gd name="T24" fmla="*/ 2147483647 w 360"/>
                    <a:gd name="T25" fmla="*/ 2147483647 h 606"/>
                    <a:gd name="T26" fmla="*/ 2147483647 w 360"/>
                    <a:gd name="T27" fmla="*/ 2147483647 h 606"/>
                    <a:gd name="T28" fmla="*/ 2147483647 w 360"/>
                    <a:gd name="T29" fmla="*/ 2147483647 h 606"/>
                    <a:gd name="T30" fmla="*/ 2147483647 w 360"/>
                    <a:gd name="T31" fmla="*/ 2147483647 h 606"/>
                    <a:gd name="T32" fmla="*/ 2147483647 w 360"/>
                    <a:gd name="T33" fmla="*/ 2147483647 h 606"/>
                    <a:gd name="T34" fmla="*/ 2147483647 w 360"/>
                    <a:gd name="T35" fmla="*/ 2147483647 h 606"/>
                    <a:gd name="T36" fmla="*/ 2147483647 w 360"/>
                    <a:gd name="T37" fmla="*/ 2147483647 h 606"/>
                    <a:gd name="T38" fmla="*/ 2147483647 w 360"/>
                    <a:gd name="T39" fmla="*/ 2147483647 h 606"/>
                    <a:gd name="T40" fmla="*/ 2147483647 w 360"/>
                    <a:gd name="T41" fmla="*/ 2147483647 h 606"/>
                    <a:gd name="T42" fmla="*/ 2147483647 w 360"/>
                    <a:gd name="T43" fmla="*/ 2147483647 h 606"/>
                    <a:gd name="T44" fmla="*/ 2147483647 w 360"/>
                    <a:gd name="T45" fmla="*/ 2147483647 h 606"/>
                    <a:gd name="T46" fmla="*/ 2147483647 w 360"/>
                    <a:gd name="T47" fmla="*/ 2147483647 h 606"/>
                    <a:gd name="T48" fmla="*/ 2147483647 w 360"/>
                    <a:gd name="T49" fmla="*/ 2147483647 h 606"/>
                    <a:gd name="T50" fmla="*/ 2147483647 w 360"/>
                    <a:gd name="T51" fmla="*/ 2147483647 h 606"/>
                    <a:gd name="T52" fmla="*/ 2147483647 w 360"/>
                    <a:gd name="T53" fmla="*/ 2147483647 h 606"/>
                    <a:gd name="T54" fmla="*/ 0 w 360"/>
                    <a:gd name="T55" fmla="*/ 2147483647 h 606"/>
                    <a:gd name="T56" fmla="*/ 2147483647 w 360"/>
                    <a:gd name="T57" fmla="*/ 2147483647 h 606"/>
                    <a:gd name="T58" fmla="*/ 2147483647 w 360"/>
                    <a:gd name="T59" fmla="*/ 2147483647 h 606"/>
                    <a:gd name="T60" fmla="*/ 2147483647 w 360"/>
                    <a:gd name="T61" fmla="*/ 2147483647 h 606"/>
                    <a:gd name="T62" fmla="*/ 2147483647 w 360"/>
                    <a:gd name="T63" fmla="*/ 2147483647 h 606"/>
                    <a:gd name="T64" fmla="*/ 2147483647 w 360"/>
                    <a:gd name="T65" fmla="*/ 2147483647 h 606"/>
                    <a:gd name="T66" fmla="*/ 2147483647 w 360"/>
                    <a:gd name="T67" fmla="*/ 2147483647 h 606"/>
                    <a:gd name="T68" fmla="*/ 2147483647 w 360"/>
                    <a:gd name="T69" fmla="*/ 2147483647 h 606"/>
                    <a:gd name="T70" fmla="*/ 2147483647 w 360"/>
                    <a:gd name="T71" fmla="*/ 2147483647 h 606"/>
                    <a:gd name="T72" fmla="*/ 2147483647 w 360"/>
                    <a:gd name="T73" fmla="*/ 2147483647 h 606"/>
                    <a:gd name="T74" fmla="*/ 2147483647 w 360"/>
                    <a:gd name="T75" fmla="*/ 2147483647 h 606"/>
                    <a:gd name="T76" fmla="*/ 2147483647 w 360"/>
                    <a:gd name="T77" fmla="*/ 2147483647 h 606"/>
                    <a:gd name="T78" fmla="*/ 2147483647 w 360"/>
                    <a:gd name="T79" fmla="*/ 2147483647 h 606"/>
                    <a:gd name="T80" fmla="*/ 2147483647 w 360"/>
                    <a:gd name="T81" fmla="*/ 2147483647 h 606"/>
                    <a:gd name="T82" fmla="*/ 2147483647 w 360"/>
                    <a:gd name="T83" fmla="*/ 2147483647 h 606"/>
                    <a:gd name="T84" fmla="*/ 2147483647 w 360"/>
                    <a:gd name="T85" fmla="*/ 2147483647 h 6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0"/>
                    <a:gd name="T130" fmla="*/ 0 h 606"/>
                    <a:gd name="T131" fmla="*/ 360 w 360"/>
                    <a:gd name="T132" fmla="*/ 606 h 6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0" h="606">
                      <a:moveTo>
                        <a:pt x="334" y="0"/>
                      </a:moveTo>
                      <a:lnTo>
                        <a:pt x="334" y="0"/>
                      </a:lnTo>
                      <a:lnTo>
                        <a:pt x="220" y="118"/>
                      </a:lnTo>
                      <a:lnTo>
                        <a:pt x="214" y="124"/>
                      </a:lnTo>
                      <a:lnTo>
                        <a:pt x="210" y="128"/>
                      </a:lnTo>
                      <a:lnTo>
                        <a:pt x="208" y="128"/>
                      </a:lnTo>
                      <a:lnTo>
                        <a:pt x="200" y="126"/>
                      </a:lnTo>
                      <a:lnTo>
                        <a:pt x="196" y="124"/>
                      </a:lnTo>
                      <a:lnTo>
                        <a:pt x="192" y="124"/>
                      </a:lnTo>
                      <a:lnTo>
                        <a:pt x="172" y="140"/>
                      </a:lnTo>
                      <a:lnTo>
                        <a:pt x="166" y="146"/>
                      </a:lnTo>
                      <a:lnTo>
                        <a:pt x="164" y="152"/>
                      </a:lnTo>
                      <a:lnTo>
                        <a:pt x="160" y="168"/>
                      </a:lnTo>
                      <a:lnTo>
                        <a:pt x="152" y="184"/>
                      </a:lnTo>
                      <a:lnTo>
                        <a:pt x="144" y="202"/>
                      </a:lnTo>
                      <a:lnTo>
                        <a:pt x="132" y="230"/>
                      </a:lnTo>
                      <a:lnTo>
                        <a:pt x="118" y="256"/>
                      </a:lnTo>
                      <a:lnTo>
                        <a:pt x="102" y="282"/>
                      </a:lnTo>
                      <a:lnTo>
                        <a:pt x="100" y="290"/>
                      </a:lnTo>
                      <a:lnTo>
                        <a:pt x="98" y="300"/>
                      </a:lnTo>
                      <a:lnTo>
                        <a:pt x="96" y="308"/>
                      </a:lnTo>
                      <a:lnTo>
                        <a:pt x="92" y="314"/>
                      </a:lnTo>
                      <a:lnTo>
                        <a:pt x="68" y="342"/>
                      </a:lnTo>
                      <a:lnTo>
                        <a:pt x="56" y="358"/>
                      </a:lnTo>
                      <a:lnTo>
                        <a:pt x="54" y="366"/>
                      </a:lnTo>
                      <a:lnTo>
                        <a:pt x="52" y="374"/>
                      </a:lnTo>
                      <a:lnTo>
                        <a:pt x="54" y="382"/>
                      </a:lnTo>
                      <a:lnTo>
                        <a:pt x="56" y="390"/>
                      </a:lnTo>
                      <a:lnTo>
                        <a:pt x="62" y="406"/>
                      </a:lnTo>
                      <a:lnTo>
                        <a:pt x="64" y="412"/>
                      </a:lnTo>
                      <a:lnTo>
                        <a:pt x="66" y="420"/>
                      </a:lnTo>
                      <a:lnTo>
                        <a:pt x="66" y="428"/>
                      </a:lnTo>
                      <a:lnTo>
                        <a:pt x="62" y="434"/>
                      </a:lnTo>
                      <a:lnTo>
                        <a:pt x="48" y="452"/>
                      </a:lnTo>
                      <a:lnTo>
                        <a:pt x="42" y="460"/>
                      </a:lnTo>
                      <a:lnTo>
                        <a:pt x="40" y="470"/>
                      </a:lnTo>
                      <a:lnTo>
                        <a:pt x="40" y="524"/>
                      </a:lnTo>
                      <a:lnTo>
                        <a:pt x="38" y="534"/>
                      </a:lnTo>
                      <a:lnTo>
                        <a:pt x="32" y="544"/>
                      </a:lnTo>
                      <a:lnTo>
                        <a:pt x="20" y="564"/>
                      </a:lnTo>
                      <a:lnTo>
                        <a:pt x="0" y="606"/>
                      </a:lnTo>
                      <a:lnTo>
                        <a:pt x="80" y="462"/>
                      </a:lnTo>
                      <a:lnTo>
                        <a:pt x="110" y="404"/>
                      </a:lnTo>
                      <a:lnTo>
                        <a:pt x="124" y="376"/>
                      </a:lnTo>
                      <a:lnTo>
                        <a:pt x="140" y="348"/>
                      </a:lnTo>
                      <a:lnTo>
                        <a:pt x="184" y="278"/>
                      </a:lnTo>
                      <a:lnTo>
                        <a:pt x="190" y="262"/>
                      </a:lnTo>
                      <a:lnTo>
                        <a:pt x="196" y="242"/>
                      </a:lnTo>
                      <a:lnTo>
                        <a:pt x="204" y="206"/>
                      </a:lnTo>
                      <a:lnTo>
                        <a:pt x="206" y="200"/>
                      </a:lnTo>
                      <a:lnTo>
                        <a:pt x="212" y="192"/>
                      </a:lnTo>
                      <a:lnTo>
                        <a:pt x="222" y="180"/>
                      </a:lnTo>
                      <a:lnTo>
                        <a:pt x="226" y="176"/>
                      </a:lnTo>
                      <a:lnTo>
                        <a:pt x="232" y="172"/>
                      </a:lnTo>
                      <a:lnTo>
                        <a:pt x="238" y="170"/>
                      </a:lnTo>
                      <a:lnTo>
                        <a:pt x="244" y="164"/>
                      </a:lnTo>
                      <a:lnTo>
                        <a:pt x="262" y="138"/>
                      </a:lnTo>
                      <a:lnTo>
                        <a:pt x="284" y="114"/>
                      </a:lnTo>
                      <a:lnTo>
                        <a:pt x="350" y="46"/>
                      </a:lnTo>
                      <a:lnTo>
                        <a:pt x="358" y="40"/>
                      </a:lnTo>
                      <a:lnTo>
                        <a:pt x="360" y="36"/>
                      </a:lnTo>
                      <a:lnTo>
                        <a:pt x="360" y="32"/>
                      </a:lnTo>
                      <a:lnTo>
                        <a:pt x="33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" name="Freeform 89"/>
                <p:cNvSpPr>
                  <a:spLocks/>
                </p:cNvSpPr>
                <p:nvPr/>
              </p:nvSpPr>
              <p:spPr bwMode="auto">
                <a:xfrm>
                  <a:off x="8992957" y="2473392"/>
                  <a:ext cx="338594" cy="913424"/>
                </a:xfrm>
                <a:custGeom>
                  <a:avLst/>
                  <a:gdLst>
                    <a:gd name="T0" fmla="*/ 2147483647 w 212"/>
                    <a:gd name="T1" fmla="*/ 2147483647 h 574"/>
                    <a:gd name="T2" fmla="*/ 2147483647 w 212"/>
                    <a:gd name="T3" fmla="*/ 2147483647 h 574"/>
                    <a:gd name="T4" fmla="*/ 2147483647 w 212"/>
                    <a:gd name="T5" fmla="*/ 2147483647 h 574"/>
                    <a:gd name="T6" fmla="*/ 2147483647 w 212"/>
                    <a:gd name="T7" fmla="*/ 2147483647 h 574"/>
                    <a:gd name="T8" fmla="*/ 2147483647 w 212"/>
                    <a:gd name="T9" fmla="*/ 2147483647 h 574"/>
                    <a:gd name="T10" fmla="*/ 2147483647 w 212"/>
                    <a:gd name="T11" fmla="*/ 2147483647 h 574"/>
                    <a:gd name="T12" fmla="*/ 2147483647 w 212"/>
                    <a:gd name="T13" fmla="*/ 2147483647 h 574"/>
                    <a:gd name="T14" fmla="*/ 2147483647 w 212"/>
                    <a:gd name="T15" fmla="*/ 2147483647 h 574"/>
                    <a:gd name="T16" fmla="*/ 2147483647 w 212"/>
                    <a:gd name="T17" fmla="*/ 2147483647 h 574"/>
                    <a:gd name="T18" fmla="*/ 2147483647 w 212"/>
                    <a:gd name="T19" fmla="*/ 2147483647 h 574"/>
                    <a:gd name="T20" fmla="*/ 2147483647 w 212"/>
                    <a:gd name="T21" fmla="*/ 2147483647 h 574"/>
                    <a:gd name="T22" fmla="*/ 2147483647 w 212"/>
                    <a:gd name="T23" fmla="*/ 2147483647 h 574"/>
                    <a:gd name="T24" fmla="*/ 2147483647 w 212"/>
                    <a:gd name="T25" fmla="*/ 2147483647 h 574"/>
                    <a:gd name="T26" fmla="*/ 2147483647 w 212"/>
                    <a:gd name="T27" fmla="*/ 2147483647 h 574"/>
                    <a:gd name="T28" fmla="*/ 2147483647 w 212"/>
                    <a:gd name="T29" fmla="*/ 2147483647 h 574"/>
                    <a:gd name="T30" fmla="*/ 2147483647 w 212"/>
                    <a:gd name="T31" fmla="*/ 2147483647 h 574"/>
                    <a:gd name="T32" fmla="*/ 2147483647 w 212"/>
                    <a:gd name="T33" fmla="*/ 2147483647 h 574"/>
                    <a:gd name="T34" fmla="*/ 2147483647 w 212"/>
                    <a:gd name="T35" fmla="*/ 2147483647 h 574"/>
                    <a:gd name="T36" fmla="*/ 2147483647 w 212"/>
                    <a:gd name="T37" fmla="*/ 2147483647 h 574"/>
                    <a:gd name="T38" fmla="*/ 2147483647 w 212"/>
                    <a:gd name="T39" fmla="*/ 2147483647 h 574"/>
                    <a:gd name="T40" fmla="*/ 2147483647 w 212"/>
                    <a:gd name="T41" fmla="*/ 2147483647 h 574"/>
                    <a:gd name="T42" fmla="*/ 2147483647 w 212"/>
                    <a:gd name="T43" fmla="*/ 2147483647 h 574"/>
                    <a:gd name="T44" fmla="*/ 2147483647 w 212"/>
                    <a:gd name="T45" fmla="*/ 2147483647 h 574"/>
                    <a:gd name="T46" fmla="*/ 2147483647 w 212"/>
                    <a:gd name="T47" fmla="*/ 2147483647 h 574"/>
                    <a:gd name="T48" fmla="*/ 0 w 212"/>
                    <a:gd name="T49" fmla="*/ 2147483647 h 574"/>
                    <a:gd name="T50" fmla="*/ 0 w 212"/>
                    <a:gd name="T51" fmla="*/ 2147483647 h 574"/>
                    <a:gd name="T52" fmla="*/ 0 w 212"/>
                    <a:gd name="T53" fmla="*/ 2147483647 h 574"/>
                    <a:gd name="T54" fmla="*/ 0 w 212"/>
                    <a:gd name="T55" fmla="*/ 2147483647 h 574"/>
                    <a:gd name="T56" fmla="*/ 2147483647 w 212"/>
                    <a:gd name="T57" fmla="*/ 2147483647 h 574"/>
                    <a:gd name="T58" fmla="*/ 2147483647 w 212"/>
                    <a:gd name="T59" fmla="*/ 2147483647 h 574"/>
                    <a:gd name="T60" fmla="*/ 2147483647 w 212"/>
                    <a:gd name="T61" fmla="*/ 2147483647 h 574"/>
                    <a:gd name="T62" fmla="*/ 2147483647 w 212"/>
                    <a:gd name="T63" fmla="*/ 2147483647 h 574"/>
                    <a:gd name="T64" fmla="*/ 2147483647 w 212"/>
                    <a:gd name="T65" fmla="*/ 2147483647 h 574"/>
                    <a:gd name="T66" fmla="*/ 2147483647 w 212"/>
                    <a:gd name="T67" fmla="*/ 2147483647 h 574"/>
                    <a:gd name="T68" fmla="*/ 2147483647 w 212"/>
                    <a:gd name="T69" fmla="*/ 2147483647 h 574"/>
                    <a:gd name="T70" fmla="*/ 2147483647 w 212"/>
                    <a:gd name="T71" fmla="*/ 2147483647 h 574"/>
                    <a:gd name="T72" fmla="*/ 2147483647 w 212"/>
                    <a:gd name="T73" fmla="*/ 2147483647 h 574"/>
                    <a:gd name="T74" fmla="*/ 2147483647 w 212"/>
                    <a:gd name="T75" fmla="*/ 2147483647 h 574"/>
                    <a:gd name="T76" fmla="*/ 2147483647 w 212"/>
                    <a:gd name="T77" fmla="*/ 2147483647 h 574"/>
                    <a:gd name="T78" fmla="*/ 2147483647 w 212"/>
                    <a:gd name="T79" fmla="*/ 2147483647 h 574"/>
                    <a:gd name="T80" fmla="*/ 2147483647 w 212"/>
                    <a:gd name="T81" fmla="*/ 2147483647 h 574"/>
                    <a:gd name="T82" fmla="*/ 2147483647 w 212"/>
                    <a:gd name="T83" fmla="*/ 2147483647 h 574"/>
                    <a:gd name="T84" fmla="*/ 2147483647 w 212"/>
                    <a:gd name="T85" fmla="*/ 2147483647 h 574"/>
                    <a:gd name="T86" fmla="*/ 2147483647 w 212"/>
                    <a:gd name="T87" fmla="*/ 2147483647 h 574"/>
                    <a:gd name="T88" fmla="*/ 2147483647 w 212"/>
                    <a:gd name="T89" fmla="*/ 2147483647 h 574"/>
                    <a:gd name="T90" fmla="*/ 2147483647 w 212"/>
                    <a:gd name="T91" fmla="*/ 2147483647 h 574"/>
                    <a:gd name="T92" fmla="*/ 2147483647 w 212"/>
                    <a:gd name="T93" fmla="*/ 2147483647 h 574"/>
                    <a:gd name="T94" fmla="*/ 2147483647 w 212"/>
                    <a:gd name="T95" fmla="*/ 2147483647 h 574"/>
                    <a:gd name="T96" fmla="*/ 2147483647 w 212"/>
                    <a:gd name="T97" fmla="*/ 2147483647 h 574"/>
                    <a:gd name="T98" fmla="*/ 2147483647 w 212"/>
                    <a:gd name="T99" fmla="*/ 2147483647 h 574"/>
                    <a:gd name="T100" fmla="*/ 2147483647 w 212"/>
                    <a:gd name="T101" fmla="*/ 2147483647 h 574"/>
                    <a:gd name="T102" fmla="*/ 2147483647 w 212"/>
                    <a:gd name="T103" fmla="*/ 2147483647 h 574"/>
                    <a:gd name="T104" fmla="*/ 2147483647 w 212"/>
                    <a:gd name="T105" fmla="*/ 2147483647 h 574"/>
                    <a:gd name="T106" fmla="*/ 2147483647 w 212"/>
                    <a:gd name="T107" fmla="*/ 2147483647 h 574"/>
                    <a:gd name="T108" fmla="*/ 2147483647 w 212"/>
                    <a:gd name="T109" fmla="*/ 2147483647 h 574"/>
                    <a:gd name="T110" fmla="*/ 2147483647 w 212"/>
                    <a:gd name="T111" fmla="*/ 2147483647 h 574"/>
                    <a:gd name="T112" fmla="*/ 2147483647 w 212"/>
                    <a:gd name="T113" fmla="*/ 2147483647 h 574"/>
                    <a:gd name="T114" fmla="*/ 2147483647 w 212"/>
                    <a:gd name="T115" fmla="*/ 2147483647 h 574"/>
                    <a:gd name="T116" fmla="*/ 2147483647 w 212"/>
                    <a:gd name="T117" fmla="*/ 0 h 574"/>
                    <a:gd name="T118" fmla="*/ 2147483647 w 212"/>
                    <a:gd name="T119" fmla="*/ 0 h 574"/>
                    <a:gd name="T120" fmla="*/ 2147483647 w 212"/>
                    <a:gd name="T121" fmla="*/ 2147483647 h 57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2"/>
                    <a:gd name="T184" fmla="*/ 0 h 574"/>
                    <a:gd name="T185" fmla="*/ 212 w 212"/>
                    <a:gd name="T186" fmla="*/ 574 h 57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2" h="574">
                      <a:moveTo>
                        <a:pt x="180" y="8"/>
                      </a:moveTo>
                      <a:lnTo>
                        <a:pt x="180" y="8"/>
                      </a:lnTo>
                      <a:lnTo>
                        <a:pt x="170" y="22"/>
                      </a:lnTo>
                      <a:lnTo>
                        <a:pt x="160" y="34"/>
                      </a:lnTo>
                      <a:lnTo>
                        <a:pt x="152" y="50"/>
                      </a:lnTo>
                      <a:lnTo>
                        <a:pt x="148" y="56"/>
                      </a:lnTo>
                      <a:lnTo>
                        <a:pt x="148" y="66"/>
                      </a:lnTo>
                      <a:lnTo>
                        <a:pt x="146" y="84"/>
                      </a:lnTo>
                      <a:lnTo>
                        <a:pt x="144" y="102"/>
                      </a:lnTo>
                      <a:lnTo>
                        <a:pt x="138" y="118"/>
                      </a:lnTo>
                      <a:lnTo>
                        <a:pt x="130" y="134"/>
                      </a:lnTo>
                      <a:lnTo>
                        <a:pt x="96" y="202"/>
                      </a:lnTo>
                      <a:lnTo>
                        <a:pt x="66" y="270"/>
                      </a:lnTo>
                      <a:lnTo>
                        <a:pt x="52" y="302"/>
                      </a:lnTo>
                      <a:lnTo>
                        <a:pt x="42" y="334"/>
                      </a:lnTo>
                      <a:lnTo>
                        <a:pt x="32" y="366"/>
                      </a:lnTo>
                      <a:lnTo>
                        <a:pt x="24" y="400"/>
                      </a:lnTo>
                      <a:lnTo>
                        <a:pt x="14" y="432"/>
                      </a:lnTo>
                      <a:lnTo>
                        <a:pt x="8" y="468"/>
                      </a:lnTo>
                      <a:lnTo>
                        <a:pt x="2" y="504"/>
                      </a:lnTo>
                      <a:lnTo>
                        <a:pt x="0" y="538"/>
                      </a:lnTo>
                      <a:lnTo>
                        <a:pt x="0" y="574"/>
                      </a:lnTo>
                      <a:lnTo>
                        <a:pt x="36" y="510"/>
                      </a:lnTo>
                      <a:lnTo>
                        <a:pt x="74" y="446"/>
                      </a:lnTo>
                      <a:lnTo>
                        <a:pt x="92" y="416"/>
                      </a:lnTo>
                      <a:lnTo>
                        <a:pt x="108" y="386"/>
                      </a:lnTo>
                      <a:lnTo>
                        <a:pt x="122" y="354"/>
                      </a:lnTo>
                      <a:lnTo>
                        <a:pt x="132" y="322"/>
                      </a:lnTo>
                      <a:lnTo>
                        <a:pt x="140" y="286"/>
                      </a:lnTo>
                      <a:lnTo>
                        <a:pt x="148" y="250"/>
                      </a:lnTo>
                      <a:lnTo>
                        <a:pt x="154" y="214"/>
                      </a:lnTo>
                      <a:lnTo>
                        <a:pt x="156" y="178"/>
                      </a:lnTo>
                      <a:lnTo>
                        <a:pt x="156" y="170"/>
                      </a:lnTo>
                      <a:lnTo>
                        <a:pt x="158" y="160"/>
                      </a:lnTo>
                      <a:lnTo>
                        <a:pt x="164" y="142"/>
                      </a:lnTo>
                      <a:lnTo>
                        <a:pt x="170" y="126"/>
                      </a:lnTo>
                      <a:lnTo>
                        <a:pt x="172" y="116"/>
                      </a:lnTo>
                      <a:lnTo>
                        <a:pt x="172" y="108"/>
                      </a:lnTo>
                      <a:lnTo>
                        <a:pt x="174" y="100"/>
                      </a:lnTo>
                      <a:lnTo>
                        <a:pt x="180" y="92"/>
                      </a:lnTo>
                      <a:lnTo>
                        <a:pt x="192" y="80"/>
                      </a:lnTo>
                      <a:lnTo>
                        <a:pt x="204" y="68"/>
                      </a:lnTo>
                      <a:lnTo>
                        <a:pt x="208" y="60"/>
                      </a:lnTo>
                      <a:lnTo>
                        <a:pt x="210" y="52"/>
                      </a:lnTo>
                      <a:lnTo>
                        <a:pt x="212" y="38"/>
                      </a:lnTo>
                      <a:lnTo>
                        <a:pt x="212" y="26"/>
                      </a:lnTo>
                      <a:lnTo>
                        <a:pt x="208" y="0"/>
                      </a:lnTo>
                      <a:lnTo>
                        <a:pt x="180" y="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" name="Freeform 90"/>
                <p:cNvSpPr>
                  <a:spLocks/>
                </p:cNvSpPr>
                <p:nvPr/>
              </p:nvSpPr>
              <p:spPr bwMode="auto">
                <a:xfrm>
                  <a:off x="8992957" y="2473392"/>
                  <a:ext cx="338594" cy="913424"/>
                </a:xfrm>
                <a:custGeom>
                  <a:avLst/>
                  <a:gdLst>
                    <a:gd name="T0" fmla="*/ 2147483647 w 212"/>
                    <a:gd name="T1" fmla="*/ 2147483647 h 574"/>
                    <a:gd name="T2" fmla="*/ 2147483647 w 212"/>
                    <a:gd name="T3" fmla="*/ 2147483647 h 574"/>
                    <a:gd name="T4" fmla="*/ 2147483647 w 212"/>
                    <a:gd name="T5" fmla="*/ 2147483647 h 574"/>
                    <a:gd name="T6" fmla="*/ 2147483647 w 212"/>
                    <a:gd name="T7" fmla="*/ 2147483647 h 574"/>
                    <a:gd name="T8" fmla="*/ 2147483647 w 212"/>
                    <a:gd name="T9" fmla="*/ 2147483647 h 574"/>
                    <a:gd name="T10" fmla="*/ 2147483647 w 212"/>
                    <a:gd name="T11" fmla="*/ 2147483647 h 574"/>
                    <a:gd name="T12" fmla="*/ 2147483647 w 212"/>
                    <a:gd name="T13" fmla="*/ 2147483647 h 574"/>
                    <a:gd name="T14" fmla="*/ 2147483647 w 212"/>
                    <a:gd name="T15" fmla="*/ 2147483647 h 574"/>
                    <a:gd name="T16" fmla="*/ 2147483647 w 212"/>
                    <a:gd name="T17" fmla="*/ 2147483647 h 574"/>
                    <a:gd name="T18" fmla="*/ 2147483647 w 212"/>
                    <a:gd name="T19" fmla="*/ 2147483647 h 574"/>
                    <a:gd name="T20" fmla="*/ 2147483647 w 212"/>
                    <a:gd name="T21" fmla="*/ 2147483647 h 574"/>
                    <a:gd name="T22" fmla="*/ 2147483647 w 212"/>
                    <a:gd name="T23" fmla="*/ 2147483647 h 574"/>
                    <a:gd name="T24" fmla="*/ 2147483647 w 212"/>
                    <a:gd name="T25" fmla="*/ 2147483647 h 574"/>
                    <a:gd name="T26" fmla="*/ 2147483647 w 212"/>
                    <a:gd name="T27" fmla="*/ 2147483647 h 574"/>
                    <a:gd name="T28" fmla="*/ 2147483647 w 212"/>
                    <a:gd name="T29" fmla="*/ 2147483647 h 574"/>
                    <a:gd name="T30" fmla="*/ 2147483647 w 212"/>
                    <a:gd name="T31" fmla="*/ 2147483647 h 574"/>
                    <a:gd name="T32" fmla="*/ 2147483647 w 212"/>
                    <a:gd name="T33" fmla="*/ 2147483647 h 574"/>
                    <a:gd name="T34" fmla="*/ 2147483647 w 212"/>
                    <a:gd name="T35" fmla="*/ 2147483647 h 574"/>
                    <a:gd name="T36" fmla="*/ 2147483647 w 212"/>
                    <a:gd name="T37" fmla="*/ 2147483647 h 574"/>
                    <a:gd name="T38" fmla="*/ 2147483647 w 212"/>
                    <a:gd name="T39" fmla="*/ 2147483647 h 574"/>
                    <a:gd name="T40" fmla="*/ 2147483647 w 212"/>
                    <a:gd name="T41" fmla="*/ 2147483647 h 574"/>
                    <a:gd name="T42" fmla="*/ 2147483647 w 212"/>
                    <a:gd name="T43" fmla="*/ 2147483647 h 574"/>
                    <a:gd name="T44" fmla="*/ 2147483647 w 212"/>
                    <a:gd name="T45" fmla="*/ 2147483647 h 574"/>
                    <a:gd name="T46" fmla="*/ 2147483647 w 212"/>
                    <a:gd name="T47" fmla="*/ 2147483647 h 574"/>
                    <a:gd name="T48" fmla="*/ 0 w 212"/>
                    <a:gd name="T49" fmla="*/ 2147483647 h 574"/>
                    <a:gd name="T50" fmla="*/ 0 w 212"/>
                    <a:gd name="T51" fmla="*/ 2147483647 h 574"/>
                    <a:gd name="T52" fmla="*/ 0 w 212"/>
                    <a:gd name="T53" fmla="*/ 2147483647 h 574"/>
                    <a:gd name="T54" fmla="*/ 0 w 212"/>
                    <a:gd name="T55" fmla="*/ 2147483647 h 574"/>
                    <a:gd name="T56" fmla="*/ 2147483647 w 212"/>
                    <a:gd name="T57" fmla="*/ 2147483647 h 574"/>
                    <a:gd name="T58" fmla="*/ 2147483647 w 212"/>
                    <a:gd name="T59" fmla="*/ 2147483647 h 574"/>
                    <a:gd name="T60" fmla="*/ 2147483647 w 212"/>
                    <a:gd name="T61" fmla="*/ 2147483647 h 574"/>
                    <a:gd name="T62" fmla="*/ 2147483647 w 212"/>
                    <a:gd name="T63" fmla="*/ 2147483647 h 574"/>
                    <a:gd name="T64" fmla="*/ 2147483647 w 212"/>
                    <a:gd name="T65" fmla="*/ 2147483647 h 574"/>
                    <a:gd name="T66" fmla="*/ 2147483647 w 212"/>
                    <a:gd name="T67" fmla="*/ 2147483647 h 574"/>
                    <a:gd name="T68" fmla="*/ 2147483647 w 212"/>
                    <a:gd name="T69" fmla="*/ 2147483647 h 574"/>
                    <a:gd name="T70" fmla="*/ 2147483647 w 212"/>
                    <a:gd name="T71" fmla="*/ 2147483647 h 574"/>
                    <a:gd name="T72" fmla="*/ 2147483647 w 212"/>
                    <a:gd name="T73" fmla="*/ 2147483647 h 574"/>
                    <a:gd name="T74" fmla="*/ 2147483647 w 212"/>
                    <a:gd name="T75" fmla="*/ 2147483647 h 574"/>
                    <a:gd name="T76" fmla="*/ 2147483647 w 212"/>
                    <a:gd name="T77" fmla="*/ 2147483647 h 574"/>
                    <a:gd name="T78" fmla="*/ 2147483647 w 212"/>
                    <a:gd name="T79" fmla="*/ 2147483647 h 574"/>
                    <a:gd name="T80" fmla="*/ 2147483647 w 212"/>
                    <a:gd name="T81" fmla="*/ 2147483647 h 574"/>
                    <a:gd name="T82" fmla="*/ 2147483647 w 212"/>
                    <a:gd name="T83" fmla="*/ 2147483647 h 574"/>
                    <a:gd name="T84" fmla="*/ 2147483647 w 212"/>
                    <a:gd name="T85" fmla="*/ 2147483647 h 574"/>
                    <a:gd name="T86" fmla="*/ 2147483647 w 212"/>
                    <a:gd name="T87" fmla="*/ 2147483647 h 574"/>
                    <a:gd name="T88" fmla="*/ 2147483647 w 212"/>
                    <a:gd name="T89" fmla="*/ 2147483647 h 574"/>
                    <a:gd name="T90" fmla="*/ 2147483647 w 212"/>
                    <a:gd name="T91" fmla="*/ 2147483647 h 574"/>
                    <a:gd name="T92" fmla="*/ 2147483647 w 212"/>
                    <a:gd name="T93" fmla="*/ 2147483647 h 574"/>
                    <a:gd name="T94" fmla="*/ 2147483647 w 212"/>
                    <a:gd name="T95" fmla="*/ 2147483647 h 574"/>
                    <a:gd name="T96" fmla="*/ 2147483647 w 212"/>
                    <a:gd name="T97" fmla="*/ 2147483647 h 574"/>
                    <a:gd name="T98" fmla="*/ 2147483647 w 212"/>
                    <a:gd name="T99" fmla="*/ 2147483647 h 574"/>
                    <a:gd name="T100" fmla="*/ 2147483647 w 212"/>
                    <a:gd name="T101" fmla="*/ 2147483647 h 574"/>
                    <a:gd name="T102" fmla="*/ 2147483647 w 212"/>
                    <a:gd name="T103" fmla="*/ 2147483647 h 574"/>
                    <a:gd name="T104" fmla="*/ 2147483647 w 212"/>
                    <a:gd name="T105" fmla="*/ 2147483647 h 574"/>
                    <a:gd name="T106" fmla="*/ 2147483647 w 212"/>
                    <a:gd name="T107" fmla="*/ 2147483647 h 574"/>
                    <a:gd name="T108" fmla="*/ 2147483647 w 212"/>
                    <a:gd name="T109" fmla="*/ 2147483647 h 574"/>
                    <a:gd name="T110" fmla="*/ 2147483647 w 212"/>
                    <a:gd name="T111" fmla="*/ 2147483647 h 574"/>
                    <a:gd name="T112" fmla="*/ 2147483647 w 212"/>
                    <a:gd name="T113" fmla="*/ 2147483647 h 574"/>
                    <a:gd name="T114" fmla="*/ 2147483647 w 212"/>
                    <a:gd name="T115" fmla="*/ 2147483647 h 574"/>
                    <a:gd name="T116" fmla="*/ 2147483647 w 212"/>
                    <a:gd name="T117" fmla="*/ 0 h 574"/>
                    <a:gd name="T118" fmla="*/ 2147483647 w 212"/>
                    <a:gd name="T119" fmla="*/ 0 h 574"/>
                    <a:gd name="T120" fmla="*/ 2147483647 w 212"/>
                    <a:gd name="T121" fmla="*/ 2147483647 h 57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2"/>
                    <a:gd name="T184" fmla="*/ 0 h 574"/>
                    <a:gd name="T185" fmla="*/ 212 w 212"/>
                    <a:gd name="T186" fmla="*/ 574 h 57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2" h="574">
                      <a:moveTo>
                        <a:pt x="180" y="8"/>
                      </a:moveTo>
                      <a:lnTo>
                        <a:pt x="180" y="8"/>
                      </a:lnTo>
                      <a:lnTo>
                        <a:pt x="170" y="22"/>
                      </a:lnTo>
                      <a:lnTo>
                        <a:pt x="160" y="34"/>
                      </a:lnTo>
                      <a:lnTo>
                        <a:pt x="152" y="50"/>
                      </a:lnTo>
                      <a:lnTo>
                        <a:pt x="148" y="56"/>
                      </a:lnTo>
                      <a:lnTo>
                        <a:pt x="148" y="66"/>
                      </a:lnTo>
                      <a:lnTo>
                        <a:pt x="146" y="84"/>
                      </a:lnTo>
                      <a:lnTo>
                        <a:pt x="144" y="102"/>
                      </a:lnTo>
                      <a:lnTo>
                        <a:pt x="138" y="118"/>
                      </a:lnTo>
                      <a:lnTo>
                        <a:pt x="130" y="134"/>
                      </a:lnTo>
                      <a:lnTo>
                        <a:pt x="96" y="202"/>
                      </a:lnTo>
                      <a:lnTo>
                        <a:pt x="66" y="270"/>
                      </a:lnTo>
                      <a:lnTo>
                        <a:pt x="52" y="302"/>
                      </a:lnTo>
                      <a:lnTo>
                        <a:pt x="42" y="334"/>
                      </a:lnTo>
                      <a:lnTo>
                        <a:pt x="32" y="366"/>
                      </a:lnTo>
                      <a:lnTo>
                        <a:pt x="24" y="400"/>
                      </a:lnTo>
                      <a:lnTo>
                        <a:pt x="14" y="432"/>
                      </a:lnTo>
                      <a:lnTo>
                        <a:pt x="8" y="468"/>
                      </a:lnTo>
                      <a:lnTo>
                        <a:pt x="2" y="504"/>
                      </a:lnTo>
                      <a:lnTo>
                        <a:pt x="0" y="538"/>
                      </a:lnTo>
                      <a:lnTo>
                        <a:pt x="0" y="574"/>
                      </a:lnTo>
                      <a:lnTo>
                        <a:pt x="36" y="510"/>
                      </a:lnTo>
                      <a:lnTo>
                        <a:pt x="74" y="446"/>
                      </a:lnTo>
                      <a:lnTo>
                        <a:pt x="92" y="416"/>
                      </a:lnTo>
                      <a:lnTo>
                        <a:pt x="108" y="386"/>
                      </a:lnTo>
                      <a:lnTo>
                        <a:pt x="122" y="354"/>
                      </a:lnTo>
                      <a:lnTo>
                        <a:pt x="132" y="322"/>
                      </a:lnTo>
                      <a:lnTo>
                        <a:pt x="140" y="286"/>
                      </a:lnTo>
                      <a:lnTo>
                        <a:pt x="148" y="250"/>
                      </a:lnTo>
                      <a:lnTo>
                        <a:pt x="154" y="214"/>
                      </a:lnTo>
                      <a:lnTo>
                        <a:pt x="156" y="178"/>
                      </a:lnTo>
                      <a:lnTo>
                        <a:pt x="156" y="170"/>
                      </a:lnTo>
                      <a:lnTo>
                        <a:pt x="158" y="160"/>
                      </a:lnTo>
                      <a:lnTo>
                        <a:pt x="164" y="142"/>
                      </a:lnTo>
                      <a:lnTo>
                        <a:pt x="170" y="126"/>
                      </a:lnTo>
                      <a:lnTo>
                        <a:pt x="172" y="116"/>
                      </a:lnTo>
                      <a:lnTo>
                        <a:pt x="172" y="108"/>
                      </a:lnTo>
                      <a:lnTo>
                        <a:pt x="174" y="100"/>
                      </a:lnTo>
                      <a:lnTo>
                        <a:pt x="180" y="92"/>
                      </a:lnTo>
                      <a:lnTo>
                        <a:pt x="192" y="80"/>
                      </a:lnTo>
                      <a:lnTo>
                        <a:pt x="204" y="68"/>
                      </a:lnTo>
                      <a:lnTo>
                        <a:pt x="208" y="60"/>
                      </a:lnTo>
                      <a:lnTo>
                        <a:pt x="210" y="52"/>
                      </a:lnTo>
                      <a:lnTo>
                        <a:pt x="212" y="38"/>
                      </a:lnTo>
                      <a:lnTo>
                        <a:pt x="212" y="26"/>
                      </a:lnTo>
                      <a:lnTo>
                        <a:pt x="208" y="0"/>
                      </a:lnTo>
                      <a:lnTo>
                        <a:pt x="180" y="8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Freeform 91"/>
                <p:cNvSpPr>
                  <a:spLocks/>
                </p:cNvSpPr>
                <p:nvPr/>
              </p:nvSpPr>
              <p:spPr bwMode="auto">
                <a:xfrm>
                  <a:off x="6655564" y="4311183"/>
                  <a:ext cx="682652" cy="1788562"/>
                </a:xfrm>
                <a:custGeom>
                  <a:avLst/>
                  <a:gdLst>
                    <a:gd name="T0" fmla="*/ 2147483647 w 430"/>
                    <a:gd name="T1" fmla="*/ 2147483647 h 1130"/>
                    <a:gd name="T2" fmla="*/ 2147483647 w 430"/>
                    <a:gd name="T3" fmla="*/ 2147483647 h 1130"/>
                    <a:gd name="T4" fmla="*/ 2147483647 w 430"/>
                    <a:gd name="T5" fmla="*/ 2147483647 h 1130"/>
                    <a:gd name="T6" fmla="*/ 2147483647 w 430"/>
                    <a:gd name="T7" fmla="*/ 2147483647 h 1130"/>
                    <a:gd name="T8" fmla="*/ 2147483647 w 430"/>
                    <a:gd name="T9" fmla="*/ 2147483647 h 1130"/>
                    <a:gd name="T10" fmla="*/ 2147483647 w 430"/>
                    <a:gd name="T11" fmla="*/ 0 h 1130"/>
                    <a:gd name="T12" fmla="*/ 2147483647 w 430"/>
                    <a:gd name="T13" fmla="*/ 0 h 1130"/>
                    <a:gd name="T14" fmla="*/ 2147483647 w 430"/>
                    <a:gd name="T15" fmla="*/ 2147483647 h 1130"/>
                    <a:gd name="T16" fmla="*/ 2147483647 w 430"/>
                    <a:gd name="T17" fmla="*/ 2147483647 h 1130"/>
                    <a:gd name="T18" fmla="*/ 2147483647 w 430"/>
                    <a:gd name="T19" fmla="*/ 2147483647 h 1130"/>
                    <a:gd name="T20" fmla="*/ 2147483647 w 430"/>
                    <a:gd name="T21" fmla="*/ 2147483647 h 1130"/>
                    <a:gd name="T22" fmla="*/ 0 w 430"/>
                    <a:gd name="T23" fmla="*/ 2147483647 h 1130"/>
                    <a:gd name="T24" fmla="*/ 2147483647 w 430"/>
                    <a:gd name="T25" fmla="*/ 2147483647 h 1130"/>
                    <a:gd name="T26" fmla="*/ 2147483647 w 430"/>
                    <a:gd name="T27" fmla="*/ 2147483647 h 1130"/>
                    <a:gd name="T28" fmla="*/ 2147483647 w 430"/>
                    <a:gd name="T29" fmla="*/ 2147483647 h 1130"/>
                    <a:gd name="T30" fmla="*/ 2147483647 w 430"/>
                    <a:gd name="T31" fmla="*/ 2147483647 h 1130"/>
                    <a:gd name="T32" fmla="*/ 2147483647 w 430"/>
                    <a:gd name="T33" fmla="*/ 2147483647 h 1130"/>
                    <a:gd name="T34" fmla="*/ 2147483647 w 430"/>
                    <a:gd name="T35" fmla="*/ 2147483647 h 1130"/>
                    <a:gd name="T36" fmla="*/ 2147483647 w 430"/>
                    <a:gd name="T37" fmla="*/ 2147483647 h 1130"/>
                    <a:gd name="T38" fmla="*/ 2147483647 w 430"/>
                    <a:gd name="T39" fmla="*/ 2147483647 h 1130"/>
                    <a:gd name="T40" fmla="*/ 2147483647 w 430"/>
                    <a:gd name="T41" fmla="*/ 2147483647 h 1130"/>
                    <a:gd name="T42" fmla="*/ 2147483647 w 430"/>
                    <a:gd name="T43" fmla="*/ 2147483647 h 1130"/>
                    <a:gd name="T44" fmla="*/ 2147483647 w 430"/>
                    <a:gd name="T45" fmla="*/ 2147483647 h 1130"/>
                    <a:gd name="T46" fmla="*/ 2147483647 w 430"/>
                    <a:gd name="T47" fmla="*/ 2147483647 h 1130"/>
                    <a:gd name="T48" fmla="*/ 2147483647 w 430"/>
                    <a:gd name="T49" fmla="*/ 2147483647 h 1130"/>
                    <a:gd name="T50" fmla="*/ 2147483647 w 430"/>
                    <a:gd name="T51" fmla="*/ 2147483647 h 1130"/>
                    <a:gd name="T52" fmla="*/ 2147483647 w 430"/>
                    <a:gd name="T53" fmla="*/ 2147483647 h 1130"/>
                    <a:gd name="T54" fmla="*/ 2147483647 w 430"/>
                    <a:gd name="T55" fmla="*/ 2147483647 h 1130"/>
                    <a:gd name="T56" fmla="*/ 2147483647 w 430"/>
                    <a:gd name="T57" fmla="*/ 2147483647 h 1130"/>
                    <a:gd name="T58" fmla="*/ 2147483647 w 430"/>
                    <a:gd name="T59" fmla="*/ 2147483647 h 1130"/>
                    <a:gd name="T60" fmla="*/ 2147483647 w 430"/>
                    <a:gd name="T61" fmla="*/ 2147483647 h 1130"/>
                    <a:gd name="T62" fmla="*/ 2147483647 w 430"/>
                    <a:gd name="T63" fmla="*/ 2147483647 h 1130"/>
                    <a:gd name="T64" fmla="*/ 2147483647 w 430"/>
                    <a:gd name="T65" fmla="*/ 2147483647 h 1130"/>
                    <a:gd name="T66" fmla="*/ 2147483647 w 430"/>
                    <a:gd name="T67" fmla="*/ 2147483647 h 1130"/>
                    <a:gd name="T68" fmla="*/ 2147483647 w 430"/>
                    <a:gd name="T69" fmla="*/ 2147483647 h 1130"/>
                    <a:gd name="T70" fmla="*/ 2147483647 w 430"/>
                    <a:gd name="T71" fmla="*/ 2147483647 h 1130"/>
                    <a:gd name="T72" fmla="*/ 2147483647 w 430"/>
                    <a:gd name="T73" fmla="*/ 2147483647 h 1130"/>
                    <a:gd name="T74" fmla="*/ 2147483647 w 430"/>
                    <a:gd name="T75" fmla="*/ 2147483647 h 1130"/>
                    <a:gd name="T76" fmla="*/ 2147483647 w 430"/>
                    <a:gd name="T77" fmla="*/ 2147483647 h 1130"/>
                    <a:gd name="T78" fmla="*/ 2147483647 w 430"/>
                    <a:gd name="T79" fmla="*/ 2147483647 h 1130"/>
                    <a:gd name="T80" fmla="*/ 2147483647 w 430"/>
                    <a:gd name="T81" fmla="*/ 2147483647 h 1130"/>
                    <a:gd name="T82" fmla="*/ 2147483647 w 430"/>
                    <a:gd name="T83" fmla="*/ 2147483647 h 1130"/>
                    <a:gd name="T84" fmla="*/ 2147483647 w 430"/>
                    <a:gd name="T85" fmla="*/ 2147483647 h 1130"/>
                    <a:gd name="T86" fmla="*/ 2147483647 w 430"/>
                    <a:gd name="T87" fmla="*/ 2147483647 h 1130"/>
                    <a:gd name="T88" fmla="*/ 2147483647 w 430"/>
                    <a:gd name="T89" fmla="*/ 2147483647 h 1130"/>
                    <a:gd name="T90" fmla="*/ 2147483647 w 430"/>
                    <a:gd name="T91" fmla="*/ 2147483647 h 1130"/>
                    <a:gd name="T92" fmla="*/ 2147483647 w 430"/>
                    <a:gd name="T93" fmla="*/ 2147483647 h 1130"/>
                    <a:gd name="T94" fmla="*/ 2147483647 w 430"/>
                    <a:gd name="T95" fmla="*/ 2147483647 h 1130"/>
                    <a:gd name="T96" fmla="*/ 2147483647 w 430"/>
                    <a:gd name="T97" fmla="*/ 2147483647 h 1130"/>
                    <a:gd name="T98" fmla="*/ 2147483647 w 430"/>
                    <a:gd name="T99" fmla="*/ 2147483647 h 11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30"/>
                    <a:gd name="T151" fmla="*/ 0 h 1130"/>
                    <a:gd name="T152" fmla="*/ 430 w 430"/>
                    <a:gd name="T153" fmla="*/ 1130 h 113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30" h="1130">
                      <a:moveTo>
                        <a:pt x="418" y="72"/>
                      </a:moveTo>
                      <a:lnTo>
                        <a:pt x="418" y="72"/>
                      </a:lnTo>
                      <a:lnTo>
                        <a:pt x="414" y="70"/>
                      </a:lnTo>
                      <a:lnTo>
                        <a:pt x="410" y="68"/>
                      </a:lnTo>
                      <a:lnTo>
                        <a:pt x="400" y="64"/>
                      </a:lnTo>
                      <a:lnTo>
                        <a:pt x="382" y="62"/>
                      </a:lnTo>
                      <a:lnTo>
                        <a:pt x="294" y="46"/>
                      </a:lnTo>
                      <a:lnTo>
                        <a:pt x="94" y="8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40" y="4"/>
                      </a:lnTo>
                      <a:lnTo>
                        <a:pt x="34" y="18"/>
                      </a:lnTo>
                      <a:lnTo>
                        <a:pt x="22" y="54"/>
                      </a:lnTo>
                      <a:lnTo>
                        <a:pt x="12" y="86"/>
                      </a:lnTo>
                      <a:lnTo>
                        <a:pt x="4" y="120"/>
                      </a:lnTo>
                      <a:lnTo>
                        <a:pt x="0" y="156"/>
                      </a:lnTo>
                      <a:lnTo>
                        <a:pt x="0" y="174"/>
                      </a:lnTo>
                      <a:lnTo>
                        <a:pt x="2" y="192"/>
                      </a:lnTo>
                      <a:lnTo>
                        <a:pt x="6" y="210"/>
                      </a:lnTo>
                      <a:lnTo>
                        <a:pt x="10" y="228"/>
                      </a:lnTo>
                      <a:lnTo>
                        <a:pt x="20" y="264"/>
                      </a:lnTo>
                      <a:lnTo>
                        <a:pt x="24" y="272"/>
                      </a:lnTo>
                      <a:lnTo>
                        <a:pt x="28" y="278"/>
                      </a:lnTo>
                      <a:lnTo>
                        <a:pt x="38" y="292"/>
                      </a:lnTo>
                      <a:lnTo>
                        <a:pt x="48" y="306"/>
                      </a:lnTo>
                      <a:lnTo>
                        <a:pt x="52" y="312"/>
                      </a:lnTo>
                      <a:lnTo>
                        <a:pt x="54" y="320"/>
                      </a:lnTo>
                      <a:lnTo>
                        <a:pt x="68" y="354"/>
                      </a:lnTo>
                      <a:lnTo>
                        <a:pt x="82" y="388"/>
                      </a:lnTo>
                      <a:lnTo>
                        <a:pt x="86" y="398"/>
                      </a:lnTo>
                      <a:lnTo>
                        <a:pt x="86" y="410"/>
                      </a:lnTo>
                      <a:lnTo>
                        <a:pt x="86" y="436"/>
                      </a:lnTo>
                      <a:lnTo>
                        <a:pt x="92" y="568"/>
                      </a:lnTo>
                      <a:lnTo>
                        <a:pt x="98" y="702"/>
                      </a:lnTo>
                      <a:lnTo>
                        <a:pt x="100" y="836"/>
                      </a:lnTo>
                      <a:lnTo>
                        <a:pt x="102" y="968"/>
                      </a:lnTo>
                      <a:lnTo>
                        <a:pt x="102" y="1048"/>
                      </a:lnTo>
                      <a:lnTo>
                        <a:pt x="102" y="1064"/>
                      </a:lnTo>
                      <a:lnTo>
                        <a:pt x="106" y="1078"/>
                      </a:lnTo>
                      <a:lnTo>
                        <a:pt x="114" y="1094"/>
                      </a:lnTo>
                      <a:lnTo>
                        <a:pt x="124" y="1106"/>
                      </a:lnTo>
                      <a:lnTo>
                        <a:pt x="138" y="1114"/>
                      </a:lnTo>
                      <a:lnTo>
                        <a:pt x="152" y="1122"/>
                      </a:lnTo>
                      <a:lnTo>
                        <a:pt x="166" y="1126"/>
                      </a:lnTo>
                      <a:lnTo>
                        <a:pt x="182" y="1128"/>
                      </a:lnTo>
                      <a:lnTo>
                        <a:pt x="216" y="1130"/>
                      </a:lnTo>
                      <a:lnTo>
                        <a:pt x="242" y="1130"/>
                      </a:lnTo>
                      <a:lnTo>
                        <a:pt x="268" y="1128"/>
                      </a:lnTo>
                      <a:lnTo>
                        <a:pt x="296" y="1124"/>
                      </a:lnTo>
                      <a:lnTo>
                        <a:pt x="308" y="1120"/>
                      </a:lnTo>
                      <a:lnTo>
                        <a:pt x="320" y="1114"/>
                      </a:lnTo>
                      <a:lnTo>
                        <a:pt x="328" y="1110"/>
                      </a:lnTo>
                      <a:lnTo>
                        <a:pt x="332" y="1108"/>
                      </a:lnTo>
                      <a:lnTo>
                        <a:pt x="334" y="1102"/>
                      </a:lnTo>
                      <a:lnTo>
                        <a:pt x="334" y="1094"/>
                      </a:lnTo>
                      <a:lnTo>
                        <a:pt x="370" y="748"/>
                      </a:lnTo>
                      <a:lnTo>
                        <a:pt x="400" y="450"/>
                      </a:lnTo>
                      <a:lnTo>
                        <a:pt x="404" y="426"/>
                      </a:lnTo>
                      <a:lnTo>
                        <a:pt x="406" y="412"/>
                      </a:lnTo>
                      <a:lnTo>
                        <a:pt x="406" y="398"/>
                      </a:lnTo>
                      <a:lnTo>
                        <a:pt x="400" y="314"/>
                      </a:lnTo>
                      <a:lnTo>
                        <a:pt x="396" y="286"/>
                      </a:lnTo>
                      <a:lnTo>
                        <a:pt x="392" y="256"/>
                      </a:lnTo>
                      <a:lnTo>
                        <a:pt x="386" y="214"/>
                      </a:lnTo>
                      <a:lnTo>
                        <a:pt x="386" y="208"/>
                      </a:lnTo>
                      <a:lnTo>
                        <a:pt x="388" y="200"/>
                      </a:lnTo>
                      <a:lnTo>
                        <a:pt x="394" y="188"/>
                      </a:lnTo>
                      <a:lnTo>
                        <a:pt x="406" y="160"/>
                      </a:lnTo>
                      <a:lnTo>
                        <a:pt x="414" y="146"/>
                      </a:lnTo>
                      <a:lnTo>
                        <a:pt x="418" y="132"/>
                      </a:lnTo>
                      <a:lnTo>
                        <a:pt x="428" y="94"/>
                      </a:lnTo>
                      <a:lnTo>
                        <a:pt x="430" y="88"/>
                      </a:lnTo>
                      <a:lnTo>
                        <a:pt x="426" y="82"/>
                      </a:lnTo>
                      <a:lnTo>
                        <a:pt x="418" y="72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" name="Freeform 92"/>
                <p:cNvSpPr>
                  <a:spLocks/>
                </p:cNvSpPr>
                <p:nvPr/>
              </p:nvSpPr>
              <p:spPr bwMode="auto">
                <a:xfrm>
                  <a:off x="6655564" y="4311183"/>
                  <a:ext cx="682652" cy="1788562"/>
                </a:xfrm>
                <a:custGeom>
                  <a:avLst/>
                  <a:gdLst>
                    <a:gd name="T0" fmla="*/ 2147483647 w 430"/>
                    <a:gd name="T1" fmla="*/ 2147483647 h 1130"/>
                    <a:gd name="T2" fmla="*/ 2147483647 w 430"/>
                    <a:gd name="T3" fmla="*/ 2147483647 h 1130"/>
                    <a:gd name="T4" fmla="*/ 2147483647 w 430"/>
                    <a:gd name="T5" fmla="*/ 2147483647 h 1130"/>
                    <a:gd name="T6" fmla="*/ 2147483647 w 430"/>
                    <a:gd name="T7" fmla="*/ 2147483647 h 1130"/>
                    <a:gd name="T8" fmla="*/ 2147483647 w 430"/>
                    <a:gd name="T9" fmla="*/ 2147483647 h 1130"/>
                    <a:gd name="T10" fmla="*/ 2147483647 w 430"/>
                    <a:gd name="T11" fmla="*/ 0 h 1130"/>
                    <a:gd name="T12" fmla="*/ 2147483647 w 430"/>
                    <a:gd name="T13" fmla="*/ 0 h 1130"/>
                    <a:gd name="T14" fmla="*/ 2147483647 w 430"/>
                    <a:gd name="T15" fmla="*/ 2147483647 h 1130"/>
                    <a:gd name="T16" fmla="*/ 2147483647 w 430"/>
                    <a:gd name="T17" fmla="*/ 2147483647 h 1130"/>
                    <a:gd name="T18" fmla="*/ 2147483647 w 430"/>
                    <a:gd name="T19" fmla="*/ 2147483647 h 1130"/>
                    <a:gd name="T20" fmla="*/ 2147483647 w 430"/>
                    <a:gd name="T21" fmla="*/ 2147483647 h 1130"/>
                    <a:gd name="T22" fmla="*/ 0 w 430"/>
                    <a:gd name="T23" fmla="*/ 2147483647 h 1130"/>
                    <a:gd name="T24" fmla="*/ 2147483647 w 430"/>
                    <a:gd name="T25" fmla="*/ 2147483647 h 1130"/>
                    <a:gd name="T26" fmla="*/ 2147483647 w 430"/>
                    <a:gd name="T27" fmla="*/ 2147483647 h 1130"/>
                    <a:gd name="T28" fmla="*/ 2147483647 w 430"/>
                    <a:gd name="T29" fmla="*/ 2147483647 h 1130"/>
                    <a:gd name="T30" fmla="*/ 2147483647 w 430"/>
                    <a:gd name="T31" fmla="*/ 2147483647 h 1130"/>
                    <a:gd name="T32" fmla="*/ 2147483647 w 430"/>
                    <a:gd name="T33" fmla="*/ 2147483647 h 1130"/>
                    <a:gd name="T34" fmla="*/ 2147483647 w 430"/>
                    <a:gd name="T35" fmla="*/ 2147483647 h 1130"/>
                    <a:gd name="T36" fmla="*/ 2147483647 w 430"/>
                    <a:gd name="T37" fmla="*/ 2147483647 h 1130"/>
                    <a:gd name="T38" fmla="*/ 2147483647 w 430"/>
                    <a:gd name="T39" fmla="*/ 2147483647 h 1130"/>
                    <a:gd name="T40" fmla="*/ 2147483647 w 430"/>
                    <a:gd name="T41" fmla="*/ 2147483647 h 1130"/>
                    <a:gd name="T42" fmla="*/ 2147483647 w 430"/>
                    <a:gd name="T43" fmla="*/ 2147483647 h 1130"/>
                    <a:gd name="T44" fmla="*/ 2147483647 w 430"/>
                    <a:gd name="T45" fmla="*/ 2147483647 h 1130"/>
                    <a:gd name="T46" fmla="*/ 2147483647 w 430"/>
                    <a:gd name="T47" fmla="*/ 2147483647 h 1130"/>
                    <a:gd name="T48" fmla="*/ 2147483647 w 430"/>
                    <a:gd name="T49" fmla="*/ 2147483647 h 1130"/>
                    <a:gd name="T50" fmla="*/ 2147483647 w 430"/>
                    <a:gd name="T51" fmla="*/ 2147483647 h 1130"/>
                    <a:gd name="T52" fmla="*/ 2147483647 w 430"/>
                    <a:gd name="T53" fmla="*/ 2147483647 h 1130"/>
                    <a:gd name="T54" fmla="*/ 2147483647 w 430"/>
                    <a:gd name="T55" fmla="*/ 2147483647 h 1130"/>
                    <a:gd name="T56" fmla="*/ 2147483647 w 430"/>
                    <a:gd name="T57" fmla="*/ 2147483647 h 1130"/>
                    <a:gd name="T58" fmla="*/ 2147483647 w 430"/>
                    <a:gd name="T59" fmla="*/ 2147483647 h 1130"/>
                    <a:gd name="T60" fmla="*/ 2147483647 w 430"/>
                    <a:gd name="T61" fmla="*/ 2147483647 h 1130"/>
                    <a:gd name="T62" fmla="*/ 2147483647 w 430"/>
                    <a:gd name="T63" fmla="*/ 2147483647 h 1130"/>
                    <a:gd name="T64" fmla="*/ 2147483647 w 430"/>
                    <a:gd name="T65" fmla="*/ 2147483647 h 1130"/>
                    <a:gd name="T66" fmla="*/ 2147483647 w 430"/>
                    <a:gd name="T67" fmla="*/ 2147483647 h 1130"/>
                    <a:gd name="T68" fmla="*/ 2147483647 w 430"/>
                    <a:gd name="T69" fmla="*/ 2147483647 h 1130"/>
                    <a:gd name="T70" fmla="*/ 2147483647 w 430"/>
                    <a:gd name="T71" fmla="*/ 2147483647 h 1130"/>
                    <a:gd name="T72" fmla="*/ 2147483647 w 430"/>
                    <a:gd name="T73" fmla="*/ 2147483647 h 1130"/>
                    <a:gd name="T74" fmla="*/ 2147483647 w 430"/>
                    <a:gd name="T75" fmla="*/ 2147483647 h 1130"/>
                    <a:gd name="T76" fmla="*/ 2147483647 w 430"/>
                    <a:gd name="T77" fmla="*/ 2147483647 h 1130"/>
                    <a:gd name="T78" fmla="*/ 2147483647 w 430"/>
                    <a:gd name="T79" fmla="*/ 2147483647 h 1130"/>
                    <a:gd name="T80" fmla="*/ 2147483647 w 430"/>
                    <a:gd name="T81" fmla="*/ 2147483647 h 1130"/>
                    <a:gd name="T82" fmla="*/ 2147483647 w 430"/>
                    <a:gd name="T83" fmla="*/ 2147483647 h 1130"/>
                    <a:gd name="T84" fmla="*/ 2147483647 w 430"/>
                    <a:gd name="T85" fmla="*/ 2147483647 h 1130"/>
                    <a:gd name="T86" fmla="*/ 2147483647 w 430"/>
                    <a:gd name="T87" fmla="*/ 2147483647 h 1130"/>
                    <a:gd name="T88" fmla="*/ 2147483647 w 430"/>
                    <a:gd name="T89" fmla="*/ 2147483647 h 1130"/>
                    <a:gd name="T90" fmla="*/ 2147483647 w 430"/>
                    <a:gd name="T91" fmla="*/ 2147483647 h 1130"/>
                    <a:gd name="T92" fmla="*/ 2147483647 w 430"/>
                    <a:gd name="T93" fmla="*/ 2147483647 h 1130"/>
                    <a:gd name="T94" fmla="*/ 2147483647 w 430"/>
                    <a:gd name="T95" fmla="*/ 2147483647 h 1130"/>
                    <a:gd name="T96" fmla="*/ 2147483647 w 430"/>
                    <a:gd name="T97" fmla="*/ 2147483647 h 1130"/>
                    <a:gd name="T98" fmla="*/ 2147483647 w 430"/>
                    <a:gd name="T99" fmla="*/ 2147483647 h 11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30"/>
                    <a:gd name="T151" fmla="*/ 0 h 1130"/>
                    <a:gd name="T152" fmla="*/ 430 w 430"/>
                    <a:gd name="T153" fmla="*/ 1130 h 113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30" h="1130">
                      <a:moveTo>
                        <a:pt x="418" y="72"/>
                      </a:moveTo>
                      <a:lnTo>
                        <a:pt x="418" y="72"/>
                      </a:lnTo>
                      <a:lnTo>
                        <a:pt x="414" y="70"/>
                      </a:lnTo>
                      <a:lnTo>
                        <a:pt x="410" y="68"/>
                      </a:lnTo>
                      <a:lnTo>
                        <a:pt x="400" y="64"/>
                      </a:lnTo>
                      <a:lnTo>
                        <a:pt x="382" y="62"/>
                      </a:lnTo>
                      <a:lnTo>
                        <a:pt x="294" y="46"/>
                      </a:lnTo>
                      <a:lnTo>
                        <a:pt x="94" y="8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40" y="4"/>
                      </a:lnTo>
                      <a:lnTo>
                        <a:pt x="34" y="18"/>
                      </a:lnTo>
                      <a:lnTo>
                        <a:pt x="22" y="54"/>
                      </a:lnTo>
                      <a:lnTo>
                        <a:pt x="12" y="86"/>
                      </a:lnTo>
                      <a:lnTo>
                        <a:pt x="4" y="120"/>
                      </a:lnTo>
                      <a:lnTo>
                        <a:pt x="0" y="156"/>
                      </a:lnTo>
                      <a:lnTo>
                        <a:pt x="0" y="174"/>
                      </a:lnTo>
                      <a:lnTo>
                        <a:pt x="2" y="192"/>
                      </a:lnTo>
                      <a:lnTo>
                        <a:pt x="6" y="210"/>
                      </a:lnTo>
                      <a:lnTo>
                        <a:pt x="10" y="228"/>
                      </a:lnTo>
                      <a:lnTo>
                        <a:pt x="20" y="264"/>
                      </a:lnTo>
                      <a:lnTo>
                        <a:pt x="24" y="272"/>
                      </a:lnTo>
                      <a:lnTo>
                        <a:pt x="28" y="278"/>
                      </a:lnTo>
                      <a:lnTo>
                        <a:pt x="38" y="292"/>
                      </a:lnTo>
                      <a:lnTo>
                        <a:pt x="48" y="306"/>
                      </a:lnTo>
                      <a:lnTo>
                        <a:pt x="52" y="312"/>
                      </a:lnTo>
                      <a:lnTo>
                        <a:pt x="54" y="320"/>
                      </a:lnTo>
                      <a:lnTo>
                        <a:pt x="68" y="354"/>
                      </a:lnTo>
                      <a:lnTo>
                        <a:pt x="82" y="388"/>
                      </a:lnTo>
                      <a:lnTo>
                        <a:pt x="86" y="398"/>
                      </a:lnTo>
                      <a:lnTo>
                        <a:pt x="86" y="410"/>
                      </a:lnTo>
                      <a:lnTo>
                        <a:pt x="86" y="436"/>
                      </a:lnTo>
                      <a:lnTo>
                        <a:pt x="92" y="568"/>
                      </a:lnTo>
                      <a:lnTo>
                        <a:pt x="98" y="702"/>
                      </a:lnTo>
                      <a:lnTo>
                        <a:pt x="100" y="836"/>
                      </a:lnTo>
                      <a:lnTo>
                        <a:pt x="102" y="968"/>
                      </a:lnTo>
                      <a:lnTo>
                        <a:pt x="102" y="1048"/>
                      </a:lnTo>
                      <a:lnTo>
                        <a:pt x="102" y="1064"/>
                      </a:lnTo>
                      <a:lnTo>
                        <a:pt x="106" y="1078"/>
                      </a:lnTo>
                      <a:lnTo>
                        <a:pt x="114" y="1094"/>
                      </a:lnTo>
                      <a:lnTo>
                        <a:pt x="124" y="1106"/>
                      </a:lnTo>
                      <a:lnTo>
                        <a:pt x="138" y="1114"/>
                      </a:lnTo>
                      <a:lnTo>
                        <a:pt x="152" y="1122"/>
                      </a:lnTo>
                      <a:lnTo>
                        <a:pt x="166" y="1126"/>
                      </a:lnTo>
                      <a:lnTo>
                        <a:pt x="182" y="1128"/>
                      </a:lnTo>
                      <a:lnTo>
                        <a:pt x="216" y="1130"/>
                      </a:lnTo>
                      <a:lnTo>
                        <a:pt x="242" y="1130"/>
                      </a:lnTo>
                      <a:lnTo>
                        <a:pt x="268" y="1128"/>
                      </a:lnTo>
                      <a:lnTo>
                        <a:pt x="296" y="1124"/>
                      </a:lnTo>
                      <a:lnTo>
                        <a:pt x="308" y="1120"/>
                      </a:lnTo>
                      <a:lnTo>
                        <a:pt x="320" y="1114"/>
                      </a:lnTo>
                      <a:lnTo>
                        <a:pt x="328" y="1110"/>
                      </a:lnTo>
                      <a:lnTo>
                        <a:pt x="332" y="1108"/>
                      </a:lnTo>
                      <a:lnTo>
                        <a:pt x="334" y="1102"/>
                      </a:lnTo>
                      <a:lnTo>
                        <a:pt x="334" y="1094"/>
                      </a:lnTo>
                      <a:lnTo>
                        <a:pt x="370" y="748"/>
                      </a:lnTo>
                      <a:lnTo>
                        <a:pt x="400" y="450"/>
                      </a:lnTo>
                      <a:lnTo>
                        <a:pt x="404" y="426"/>
                      </a:lnTo>
                      <a:lnTo>
                        <a:pt x="406" y="412"/>
                      </a:lnTo>
                      <a:lnTo>
                        <a:pt x="406" y="398"/>
                      </a:lnTo>
                      <a:lnTo>
                        <a:pt x="400" y="314"/>
                      </a:lnTo>
                      <a:lnTo>
                        <a:pt x="396" y="286"/>
                      </a:lnTo>
                      <a:lnTo>
                        <a:pt x="392" y="256"/>
                      </a:lnTo>
                      <a:lnTo>
                        <a:pt x="386" y="214"/>
                      </a:lnTo>
                      <a:lnTo>
                        <a:pt x="386" y="208"/>
                      </a:lnTo>
                      <a:lnTo>
                        <a:pt x="388" y="200"/>
                      </a:lnTo>
                      <a:lnTo>
                        <a:pt x="394" y="188"/>
                      </a:lnTo>
                      <a:lnTo>
                        <a:pt x="406" y="160"/>
                      </a:lnTo>
                      <a:lnTo>
                        <a:pt x="414" y="146"/>
                      </a:lnTo>
                      <a:lnTo>
                        <a:pt x="418" y="132"/>
                      </a:lnTo>
                      <a:lnTo>
                        <a:pt x="428" y="94"/>
                      </a:lnTo>
                      <a:lnTo>
                        <a:pt x="430" y="88"/>
                      </a:lnTo>
                      <a:lnTo>
                        <a:pt x="426" y="82"/>
                      </a:lnTo>
                      <a:lnTo>
                        <a:pt x="418" y="72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Freeform 93"/>
                <p:cNvSpPr>
                  <a:spLocks/>
                </p:cNvSpPr>
                <p:nvPr/>
              </p:nvSpPr>
              <p:spPr bwMode="auto">
                <a:xfrm>
                  <a:off x="6901319" y="6045049"/>
                  <a:ext cx="223907" cy="1143151"/>
                </a:xfrm>
                <a:custGeom>
                  <a:avLst/>
                  <a:gdLst>
                    <a:gd name="T0" fmla="*/ 2147483647 w 142"/>
                    <a:gd name="T1" fmla="*/ 2147483647 h 720"/>
                    <a:gd name="T2" fmla="*/ 2147483647 w 142"/>
                    <a:gd name="T3" fmla="*/ 2147483647 h 720"/>
                    <a:gd name="T4" fmla="*/ 0 w 142"/>
                    <a:gd name="T5" fmla="*/ 2147483647 h 720"/>
                    <a:gd name="T6" fmla="*/ 2147483647 w 142"/>
                    <a:gd name="T7" fmla="*/ 2147483647 h 720"/>
                    <a:gd name="T8" fmla="*/ 2147483647 w 142"/>
                    <a:gd name="T9" fmla="*/ 2147483647 h 720"/>
                    <a:gd name="T10" fmla="*/ 2147483647 w 142"/>
                    <a:gd name="T11" fmla="*/ 2147483647 h 720"/>
                    <a:gd name="T12" fmla="*/ 2147483647 w 142"/>
                    <a:gd name="T13" fmla="*/ 2147483647 h 720"/>
                    <a:gd name="T14" fmla="*/ 2147483647 w 142"/>
                    <a:gd name="T15" fmla="*/ 2147483647 h 720"/>
                    <a:gd name="T16" fmla="*/ 2147483647 w 142"/>
                    <a:gd name="T17" fmla="*/ 2147483647 h 720"/>
                    <a:gd name="T18" fmla="*/ 2147483647 w 142"/>
                    <a:gd name="T19" fmla="*/ 2147483647 h 720"/>
                    <a:gd name="T20" fmla="*/ 2147483647 w 142"/>
                    <a:gd name="T21" fmla="*/ 2147483647 h 720"/>
                    <a:gd name="T22" fmla="*/ 2147483647 w 142"/>
                    <a:gd name="T23" fmla="*/ 2147483647 h 720"/>
                    <a:gd name="T24" fmla="*/ 2147483647 w 142"/>
                    <a:gd name="T25" fmla="*/ 2147483647 h 720"/>
                    <a:gd name="T26" fmla="*/ 2147483647 w 142"/>
                    <a:gd name="T27" fmla="*/ 2147483647 h 720"/>
                    <a:gd name="T28" fmla="*/ 2147483647 w 142"/>
                    <a:gd name="T29" fmla="*/ 2147483647 h 720"/>
                    <a:gd name="T30" fmla="*/ 2147483647 w 142"/>
                    <a:gd name="T31" fmla="*/ 2147483647 h 720"/>
                    <a:gd name="T32" fmla="*/ 2147483647 w 142"/>
                    <a:gd name="T33" fmla="*/ 2147483647 h 720"/>
                    <a:gd name="T34" fmla="*/ 2147483647 w 142"/>
                    <a:gd name="T35" fmla="*/ 2147483647 h 720"/>
                    <a:gd name="T36" fmla="*/ 2147483647 w 142"/>
                    <a:gd name="T37" fmla="*/ 2147483647 h 720"/>
                    <a:gd name="T38" fmla="*/ 2147483647 w 142"/>
                    <a:gd name="T39" fmla="*/ 2147483647 h 720"/>
                    <a:gd name="T40" fmla="*/ 2147483647 w 142"/>
                    <a:gd name="T41" fmla="*/ 2147483647 h 720"/>
                    <a:gd name="T42" fmla="*/ 2147483647 w 142"/>
                    <a:gd name="T43" fmla="*/ 2147483647 h 720"/>
                    <a:gd name="T44" fmla="*/ 2147483647 w 142"/>
                    <a:gd name="T45" fmla="*/ 2147483647 h 720"/>
                    <a:gd name="T46" fmla="*/ 2147483647 w 142"/>
                    <a:gd name="T47" fmla="*/ 2147483647 h 720"/>
                    <a:gd name="T48" fmla="*/ 2147483647 w 142"/>
                    <a:gd name="T49" fmla="*/ 2147483647 h 720"/>
                    <a:gd name="T50" fmla="*/ 2147483647 w 142"/>
                    <a:gd name="T51" fmla="*/ 2147483647 h 720"/>
                    <a:gd name="T52" fmla="*/ 2147483647 w 142"/>
                    <a:gd name="T53" fmla="*/ 2147483647 h 720"/>
                    <a:gd name="T54" fmla="*/ 2147483647 w 142"/>
                    <a:gd name="T55" fmla="*/ 2147483647 h 720"/>
                    <a:gd name="T56" fmla="*/ 2147483647 w 142"/>
                    <a:gd name="T57" fmla="*/ 2147483647 h 720"/>
                    <a:gd name="T58" fmla="*/ 2147483647 w 142"/>
                    <a:gd name="T59" fmla="*/ 2147483647 h 720"/>
                    <a:gd name="T60" fmla="*/ 2147483647 w 142"/>
                    <a:gd name="T61" fmla="*/ 2147483647 h 720"/>
                    <a:gd name="T62" fmla="*/ 2147483647 w 142"/>
                    <a:gd name="T63" fmla="*/ 2147483647 h 720"/>
                    <a:gd name="T64" fmla="*/ 2147483647 w 142"/>
                    <a:gd name="T65" fmla="*/ 2147483647 h 720"/>
                    <a:gd name="T66" fmla="*/ 2147483647 w 142"/>
                    <a:gd name="T67" fmla="*/ 2147483647 h 720"/>
                    <a:gd name="T68" fmla="*/ 2147483647 w 142"/>
                    <a:gd name="T69" fmla="*/ 2147483647 h 720"/>
                    <a:gd name="T70" fmla="*/ 2147483647 w 142"/>
                    <a:gd name="T71" fmla="*/ 2147483647 h 720"/>
                    <a:gd name="T72" fmla="*/ 2147483647 w 142"/>
                    <a:gd name="T73" fmla="*/ 2147483647 h 720"/>
                    <a:gd name="T74" fmla="*/ 2147483647 w 142"/>
                    <a:gd name="T75" fmla="*/ 2147483647 h 720"/>
                    <a:gd name="T76" fmla="*/ 2147483647 w 142"/>
                    <a:gd name="T77" fmla="*/ 0 h 7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2"/>
                    <a:gd name="T118" fmla="*/ 0 h 720"/>
                    <a:gd name="T119" fmla="*/ 142 w 142"/>
                    <a:gd name="T120" fmla="*/ 720 h 7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2" h="720"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8" y="30"/>
                      </a:lnTo>
                      <a:lnTo>
                        <a:pt x="4" y="58"/>
                      </a:lnTo>
                      <a:lnTo>
                        <a:pt x="0" y="114"/>
                      </a:lnTo>
                      <a:lnTo>
                        <a:pt x="0" y="168"/>
                      </a:lnTo>
                      <a:lnTo>
                        <a:pt x="4" y="224"/>
                      </a:lnTo>
                      <a:lnTo>
                        <a:pt x="10" y="280"/>
                      </a:lnTo>
                      <a:lnTo>
                        <a:pt x="16" y="334"/>
                      </a:lnTo>
                      <a:lnTo>
                        <a:pt x="18" y="362"/>
                      </a:lnTo>
                      <a:lnTo>
                        <a:pt x="20" y="388"/>
                      </a:lnTo>
                      <a:lnTo>
                        <a:pt x="20" y="416"/>
                      </a:lnTo>
                      <a:lnTo>
                        <a:pt x="16" y="444"/>
                      </a:lnTo>
                      <a:lnTo>
                        <a:pt x="16" y="440"/>
                      </a:lnTo>
                      <a:lnTo>
                        <a:pt x="12" y="468"/>
                      </a:lnTo>
                      <a:lnTo>
                        <a:pt x="8" y="496"/>
                      </a:lnTo>
                      <a:lnTo>
                        <a:pt x="4" y="526"/>
                      </a:lnTo>
                      <a:lnTo>
                        <a:pt x="6" y="540"/>
                      </a:lnTo>
                      <a:lnTo>
                        <a:pt x="8" y="548"/>
                      </a:lnTo>
                      <a:lnTo>
                        <a:pt x="12" y="554"/>
                      </a:lnTo>
                      <a:lnTo>
                        <a:pt x="16" y="550"/>
                      </a:lnTo>
                      <a:lnTo>
                        <a:pt x="16" y="544"/>
                      </a:lnTo>
                      <a:lnTo>
                        <a:pt x="22" y="580"/>
                      </a:lnTo>
                      <a:lnTo>
                        <a:pt x="24" y="616"/>
                      </a:lnTo>
                      <a:lnTo>
                        <a:pt x="28" y="650"/>
                      </a:lnTo>
                      <a:lnTo>
                        <a:pt x="32" y="668"/>
                      </a:lnTo>
                      <a:lnTo>
                        <a:pt x="38" y="686"/>
                      </a:lnTo>
                      <a:lnTo>
                        <a:pt x="42" y="692"/>
                      </a:lnTo>
                      <a:lnTo>
                        <a:pt x="46" y="698"/>
                      </a:lnTo>
                      <a:lnTo>
                        <a:pt x="58" y="710"/>
                      </a:lnTo>
                      <a:lnTo>
                        <a:pt x="66" y="714"/>
                      </a:lnTo>
                      <a:lnTo>
                        <a:pt x="74" y="718"/>
                      </a:lnTo>
                      <a:lnTo>
                        <a:pt x="82" y="720"/>
                      </a:lnTo>
                      <a:lnTo>
                        <a:pt x="90" y="720"/>
                      </a:lnTo>
                      <a:lnTo>
                        <a:pt x="108" y="718"/>
                      </a:lnTo>
                      <a:lnTo>
                        <a:pt x="126" y="714"/>
                      </a:lnTo>
                      <a:lnTo>
                        <a:pt x="136" y="710"/>
                      </a:lnTo>
                      <a:lnTo>
                        <a:pt x="140" y="704"/>
                      </a:lnTo>
                      <a:lnTo>
                        <a:pt x="142" y="698"/>
                      </a:lnTo>
                      <a:lnTo>
                        <a:pt x="142" y="688"/>
                      </a:lnTo>
                      <a:lnTo>
                        <a:pt x="142" y="680"/>
                      </a:lnTo>
                      <a:lnTo>
                        <a:pt x="142" y="672"/>
                      </a:lnTo>
                      <a:lnTo>
                        <a:pt x="138" y="656"/>
                      </a:lnTo>
                      <a:lnTo>
                        <a:pt x="124" y="626"/>
                      </a:lnTo>
                      <a:lnTo>
                        <a:pt x="112" y="592"/>
                      </a:lnTo>
                      <a:lnTo>
                        <a:pt x="104" y="558"/>
                      </a:lnTo>
                      <a:lnTo>
                        <a:pt x="88" y="484"/>
                      </a:lnTo>
                      <a:lnTo>
                        <a:pt x="84" y="466"/>
                      </a:lnTo>
                      <a:lnTo>
                        <a:pt x="84" y="450"/>
                      </a:lnTo>
                      <a:lnTo>
                        <a:pt x="84" y="416"/>
                      </a:lnTo>
                      <a:lnTo>
                        <a:pt x="84" y="378"/>
                      </a:lnTo>
                      <a:lnTo>
                        <a:pt x="84" y="360"/>
                      </a:lnTo>
                      <a:lnTo>
                        <a:pt x="86" y="342"/>
                      </a:lnTo>
                      <a:lnTo>
                        <a:pt x="104" y="234"/>
                      </a:lnTo>
                      <a:lnTo>
                        <a:pt x="138" y="22"/>
                      </a:lnTo>
                      <a:lnTo>
                        <a:pt x="102" y="18"/>
                      </a:lnTo>
                      <a:lnTo>
                        <a:pt x="66" y="12"/>
                      </a:lnTo>
                      <a:lnTo>
                        <a:pt x="38" y="4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202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" name="Freeform 94"/>
                <p:cNvSpPr>
                  <a:spLocks/>
                </p:cNvSpPr>
                <p:nvPr/>
              </p:nvSpPr>
              <p:spPr bwMode="auto">
                <a:xfrm>
                  <a:off x="6901319" y="6045049"/>
                  <a:ext cx="223907" cy="1143151"/>
                </a:xfrm>
                <a:custGeom>
                  <a:avLst/>
                  <a:gdLst>
                    <a:gd name="T0" fmla="*/ 2147483647 w 142"/>
                    <a:gd name="T1" fmla="*/ 2147483647 h 720"/>
                    <a:gd name="T2" fmla="*/ 2147483647 w 142"/>
                    <a:gd name="T3" fmla="*/ 2147483647 h 720"/>
                    <a:gd name="T4" fmla="*/ 0 w 142"/>
                    <a:gd name="T5" fmla="*/ 2147483647 h 720"/>
                    <a:gd name="T6" fmla="*/ 2147483647 w 142"/>
                    <a:gd name="T7" fmla="*/ 2147483647 h 720"/>
                    <a:gd name="T8" fmla="*/ 2147483647 w 142"/>
                    <a:gd name="T9" fmla="*/ 2147483647 h 720"/>
                    <a:gd name="T10" fmla="*/ 2147483647 w 142"/>
                    <a:gd name="T11" fmla="*/ 2147483647 h 720"/>
                    <a:gd name="T12" fmla="*/ 2147483647 w 142"/>
                    <a:gd name="T13" fmla="*/ 2147483647 h 720"/>
                    <a:gd name="T14" fmla="*/ 2147483647 w 142"/>
                    <a:gd name="T15" fmla="*/ 2147483647 h 720"/>
                    <a:gd name="T16" fmla="*/ 2147483647 w 142"/>
                    <a:gd name="T17" fmla="*/ 2147483647 h 720"/>
                    <a:gd name="T18" fmla="*/ 2147483647 w 142"/>
                    <a:gd name="T19" fmla="*/ 2147483647 h 720"/>
                    <a:gd name="T20" fmla="*/ 2147483647 w 142"/>
                    <a:gd name="T21" fmla="*/ 2147483647 h 720"/>
                    <a:gd name="T22" fmla="*/ 2147483647 w 142"/>
                    <a:gd name="T23" fmla="*/ 2147483647 h 720"/>
                    <a:gd name="T24" fmla="*/ 2147483647 w 142"/>
                    <a:gd name="T25" fmla="*/ 2147483647 h 720"/>
                    <a:gd name="T26" fmla="*/ 2147483647 w 142"/>
                    <a:gd name="T27" fmla="*/ 2147483647 h 720"/>
                    <a:gd name="T28" fmla="*/ 2147483647 w 142"/>
                    <a:gd name="T29" fmla="*/ 2147483647 h 720"/>
                    <a:gd name="T30" fmla="*/ 2147483647 w 142"/>
                    <a:gd name="T31" fmla="*/ 2147483647 h 720"/>
                    <a:gd name="T32" fmla="*/ 2147483647 w 142"/>
                    <a:gd name="T33" fmla="*/ 2147483647 h 720"/>
                    <a:gd name="T34" fmla="*/ 2147483647 w 142"/>
                    <a:gd name="T35" fmla="*/ 2147483647 h 720"/>
                    <a:gd name="T36" fmla="*/ 2147483647 w 142"/>
                    <a:gd name="T37" fmla="*/ 2147483647 h 720"/>
                    <a:gd name="T38" fmla="*/ 2147483647 w 142"/>
                    <a:gd name="T39" fmla="*/ 2147483647 h 720"/>
                    <a:gd name="T40" fmla="*/ 2147483647 w 142"/>
                    <a:gd name="T41" fmla="*/ 2147483647 h 720"/>
                    <a:gd name="T42" fmla="*/ 2147483647 w 142"/>
                    <a:gd name="T43" fmla="*/ 2147483647 h 720"/>
                    <a:gd name="T44" fmla="*/ 2147483647 w 142"/>
                    <a:gd name="T45" fmla="*/ 2147483647 h 720"/>
                    <a:gd name="T46" fmla="*/ 2147483647 w 142"/>
                    <a:gd name="T47" fmla="*/ 2147483647 h 720"/>
                    <a:gd name="T48" fmla="*/ 2147483647 w 142"/>
                    <a:gd name="T49" fmla="*/ 2147483647 h 720"/>
                    <a:gd name="T50" fmla="*/ 2147483647 w 142"/>
                    <a:gd name="T51" fmla="*/ 2147483647 h 720"/>
                    <a:gd name="T52" fmla="*/ 2147483647 w 142"/>
                    <a:gd name="T53" fmla="*/ 2147483647 h 720"/>
                    <a:gd name="T54" fmla="*/ 2147483647 w 142"/>
                    <a:gd name="T55" fmla="*/ 2147483647 h 720"/>
                    <a:gd name="T56" fmla="*/ 2147483647 w 142"/>
                    <a:gd name="T57" fmla="*/ 2147483647 h 720"/>
                    <a:gd name="T58" fmla="*/ 2147483647 w 142"/>
                    <a:gd name="T59" fmla="*/ 2147483647 h 720"/>
                    <a:gd name="T60" fmla="*/ 2147483647 w 142"/>
                    <a:gd name="T61" fmla="*/ 2147483647 h 720"/>
                    <a:gd name="T62" fmla="*/ 2147483647 w 142"/>
                    <a:gd name="T63" fmla="*/ 2147483647 h 720"/>
                    <a:gd name="T64" fmla="*/ 2147483647 w 142"/>
                    <a:gd name="T65" fmla="*/ 2147483647 h 720"/>
                    <a:gd name="T66" fmla="*/ 2147483647 w 142"/>
                    <a:gd name="T67" fmla="*/ 2147483647 h 720"/>
                    <a:gd name="T68" fmla="*/ 2147483647 w 142"/>
                    <a:gd name="T69" fmla="*/ 2147483647 h 720"/>
                    <a:gd name="T70" fmla="*/ 2147483647 w 142"/>
                    <a:gd name="T71" fmla="*/ 2147483647 h 720"/>
                    <a:gd name="T72" fmla="*/ 2147483647 w 142"/>
                    <a:gd name="T73" fmla="*/ 2147483647 h 720"/>
                    <a:gd name="T74" fmla="*/ 2147483647 w 142"/>
                    <a:gd name="T75" fmla="*/ 2147483647 h 720"/>
                    <a:gd name="T76" fmla="*/ 2147483647 w 142"/>
                    <a:gd name="T77" fmla="*/ 0 h 7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2"/>
                    <a:gd name="T118" fmla="*/ 0 h 720"/>
                    <a:gd name="T119" fmla="*/ 142 w 142"/>
                    <a:gd name="T120" fmla="*/ 720 h 7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2" h="720"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8" y="30"/>
                      </a:lnTo>
                      <a:lnTo>
                        <a:pt x="4" y="58"/>
                      </a:lnTo>
                      <a:lnTo>
                        <a:pt x="0" y="114"/>
                      </a:lnTo>
                      <a:lnTo>
                        <a:pt x="0" y="168"/>
                      </a:lnTo>
                      <a:lnTo>
                        <a:pt x="4" y="224"/>
                      </a:lnTo>
                      <a:lnTo>
                        <a:pt x="10" y="280"/>
                      </a:lnTo>
                      <a:lnTo>
                        <a:pt x="16" y="334"/>
                      </a:lnTo>
                      <a:lnTo>
                        <a:pt x="18" y="362"/>
                      </a:lnTo>
                      <a:lnTo>
                        <a:pt x="20" y="388"/>
                      </a:lnTo>
                      <a:lnTo>
                        <a:pt x="20" y="416"/>
                      </a:lnTo>
                      <a:lnTo>
                        <a:pt x="16" y="444"/>
                      </a:lnTo>
                      <a:lnTo>
                        <a:pt x="16" y="440"/>
                      </a:lnTo>
                      <a:lnTo>
                        <a:pt x="12" y="468"/>
                      </a:lnTo>
                      <a:lnTo>
                        <a:pt x="8" y="496"/>
                      </a:lnTo>
                      <a:lnTo>
                        <a:pt x="4" y="526"/>
                      </a:lnTo>
                      <a:lnTo>
                        <a:pt x="6" y="540"/>
                      </a:lnTo>
                      <a:lnTo>
                        <a:pt x="8" y="548"/>
                      </a:lnTo>
                      <a:lnTo>
                        <a:pt x="12" y="554"/>
                      </a:lnTo>
                      <a:lnTo>
                        <a:pt x="16" y="550"/>
                      </a:lnTo>
                      <a:lnTo>
                        <a:pt x="16" y="544"/>
                      </a:lnTo>
                      <a:lnTo>
                        <a:pt x="22" y="580"/>
                      </a:lnTo>
                      <a:lnTo>
                        <a:pt x="24" y="616"/>
                      </a:lnTo>
                      <a:lnTo>
                        <a:pt x="28" y="650"/>
                      </a:lnTo>
                      <a:lnTo>
                        <a:pt x="32" y="668"/>
                      </a:lnTo>
                      <a:lnTo>
                        <a:pt x="38" y="686"/>
                      </a:lnTo>
                      <a:lnTo>
                        <a:pt x="42" y="692"/>
                      </a:lnTo>
                      <a:lnTo>
                        <a:pt x="46" y="698"/>
                      </a:lnTo>
                      <a:lnTo>
                        <a:pt x="58" y="710"/>
                      </a:lnTo>
                      <a:lnTo>
                        <a:pt x="66" y="714"/>
                      </a:lnTo>
                      <a:lnTo>
                        <a:pt x="74" y="718"/>
                      </a:lnTo>
                      <a:lnTo>
                        <a:pt x="82" y="720"/>
                      </a:lnTo>
                      <a:lnTo>
                        <a:pt x="90" y="720"/>
                      </a:lnTo>
                      <a:lnTo>
                        <a:pt x="108" y="718"/>
                      </a:lnTo>
                      <a:lnTo>
                        <a:pt x="126" y="714"/>
                      </a:lnTo>
                      <a:lnTo>
                        <a:pt x="136" y="710"/>
                      </a:lnTo>
                      <a:lnTo>
                        <a:pt x="140" y="704"/>
                      </a:lnTo>
                      <a:lnTo>
                        <a:pt x="142" y="698"/>
                      </a:lnTo>
                      <a:lnTo>
                        <a:pt x="142" y="688"/>
                      </a:lnTo>
                      <a:lnTo>
                        <a:pt x="142" y="680"/>
                      </a:lnTo>
                      <a:lnTo>
                        <a:pt x="142" y="672"/>
                      </a:lnTo>
                      <a:lnTo>
                        <a:pt x="138" y="656"/>
                      </a:lnTo>
                      <a:lnTo>
                        <a:pt x="124" y="626"/>
                      </a:lnTo>
                      <a:lnTo>
                        <a:pt x="112" y="592"/>
                      </a:lnTo>
                      <a:lnTo>
                        <a:pt x="104" y="558"/>
                      </a:lnTo>
                      <a:lnTo>
                        <a:pt x="88" y="484"/>
                      </a:lnTo>
                      <a:lnTo>
                        <a:pt x="84" y="466"/>
                      </a:lnTo>
                      <a:lnTo>
                        <a:pt x="84" y="450"/>
                      </a:lnTo>
                      <a:lnTo>
                        <a:pt x="84" y="416"/>
                      </a:lnTo>
                      <a:lnTo>
                        <a:pt x="84" y="378"/>
                      </a:lnTo>
                      <a:lnTo>
                        <a:pt x="84" y="360"/>
                      </a:lnTo>
                      <a:lnTo>
                        <a:pt x="86" y="342"/>
                      </a:lnTo>
                      <a:lnTo>
                        <a:pt x="104" y="234"/>
                      </a:lnTo>
                      <a:lnTo>
                        <a:pt x="138" y="22"/>
                      </a:lnTo>
                      <a:lnTo>
                        <a:pt x="102" y="18"/>
                      </a:lnTo>
                      <a:lnTo>
                        <a:pt x="66" y="12"/>
                      </a:lnTo>
                      <a:lnTo>
                        <a:pt x="38" y="4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" name="Freeform 95"/>
                <p:cNvSpPr>
                  <a:spLocks/>
                </p:cNvSpPr>
                <p:nvPr/>
              </p:nvSpPr>
              <p:spPr bwMode="auto">
                <a:xfrm>
                  <a:off x="7005080" y="6050520"/>
                  <a:ext cx="338594" cy="924363"/>
                </a:xfrm>
                <a:custGeom>
                  <a:avLst/>
                  <a:gdLst>
                    <a:gd name="T0" fmla="*/ 2147483647 w 212"/>
                    <a:gd name="T1" fmla="*/ 2147483647 h 582"/>
                    <a:gd name="T2" fmla="*/ 2147483647 w 212"/>
                    <a:gd name="T3" fmla="*/ 2147483647 h 582"/>
                    <a:gd name="T4" fmla="*/ 2147483647 w 212"/>
                    <a:gd name="T5" fmla="*/ 2147483647 h 582"/>
                    <a:gd name="T6" fmla="*/ 2147483647 w 212"/>
                    <a:gd name="T7" fmla="*/ 2147483647 h 582"/>
                    <a:gd name="T8" fmla="*/ 2147483647 w 212"/>
                    <a:gd name="T9" fmla="*/ 2147483647 h 582"/>
                    <a:gd name="T10" fmla="*/ 2147483647 w 212"/>
                    <a:gd name="T11" fmla="*/ 2147483647 h 582"/>
                    <a:gd name="T12" fmla="*/ 2147483647 w 212"/>
                    <a:gd name="T13" fmla="*/ 2147483647 h 582"/>
                    <a:gd name="T14" fmla="*/ 2147483647 w 212"/>
                    <a:gd name="T15" fmla="*/ 2147483647 h 582"/>
                    <a:gd name="T16" fmla="*/ 2147483647 w 212"/>
                    <a:gd name="T17" fmla="*/ 2147483647 h 582"/>
                    <a:gd name="T18" fmla="*/ 2147483647 w 212"/>
                    <a:gd name="T19" fmla="*/ 0 h 582"/>
                    <a:gd name="T20" fmla="*/ 2147483647 w 212"/>
                    <a:gd name="T21" fmla="*/ 2147483647 h 582"/>
                    <a:gd name="T22" fmla="*/ 2147483647 w 212"/>
                    <a:gd name="T23" fmla="*/ 2147483647 h 582"/>
                    <a:gd name="T24" fmla="*/ 0 w 212"/>
                    <a:gd name="T25" fmla="*/ 2147483647 h 582"/>
                    <a:gd name="T26" fmla="*/ 2147483647 w 212"/>
                    <a:gd name="T27" fmla="*/ 2147483647 h 582"/>
                    <a:gd name="T28" fmla="*/ 2147483647 w 212"/>
                    <a:gd name="T29" fmla="*/ 2147483647 h 582"/>
                    <a:gd name="T30" fmla="*/ 2147483647 w 212"/>
                    <a:gd name="T31" fmla="*/ 2147483647 h 582"/>
                    <a:gd name="T32" fmla="*/ 2147483647 w 212"/>
                    <a:gd name="T33" fmla="*/ 2147483647 h 582"/>
                    <a:gd name="T34" fmla="*/ 2147483647 w 212"/>
                    <a:gd name="T35" fmla="*/ 2147483647 h 582"/>
                    <a:gd name="T36" fmla="*/ 2147483647 w 212"/>
                    <a:gd name="T37" fmla="*/ 2147483647 h 582"/>
                    <a:gd name="T38" fmla="*/ 2147483647 w 212"/>
                    <a:gd name="T39" fmla="*/ 2147483647 h 582"/>
                    <a:gd name="T40" fmla="*/ 2147483647 w 212"/>
                    <a:gd name="T41" fmla="*/ 2147483647 h 582"/>
                    <a:gd name="T42" fmla="*/ 2147483647 w 212"/>
                    <a:gd name="T43" fmla="*/ 2147483647 h 582"/>
                    <a:gd name="T44" fmla="*/ 2147483647 w 212"/>
                    <a:gd name="T45" fmla="*/ 2147483647 h 582"/>
                    <a:gd name="T46" fmla="*/ 2147483647 w 212"/>
                    <a:gd name="T47" fmla="*/ 2147483647 h 582"/>
                    <a:gd name="T48" fmla="*/ 2147483647 w 212"/>
                    <a:gd name="T49" fmla="*/ 2147483647 h 582"/>
                    <a:gd name="T50" fmla="*/ 2147483647 w 212"/>
                    <a:gd name="T51" fmla="*/ 2147483647 h 582"/>
                    <a:gd name="T52" fmla="*/ 2147483647 w 212"/>
                    <a:gd name="T53" fmla="*/ 2147483647 h 582"/>
                    <a:gd name="T54" fmla="*/ 2147483647 w 212"/>
                    <a:gd name="T55" fmla="*/ 2147483647 h 582"/>
                    <a:gd name="T56" fmla="*/ 2147483647 w 212"/>
                    <a:gd name="T57" fmla="*/ 2147483647 h 582"/>
                    <a:gd name="T58" fmla="*/ 2147483647 w 212"/>
                    <a:gd name="T59" fmla="*/ 2147483647 h 582"/>
                    <a:gd name="T60" fmla="*/ 2147483647 w 212"/>
                    <a:gd name="T61" fmla="*/ 2147483647 h 582"/>
                    <a:gd name="T62" fmla="*/ 2147483647 w 212"/>
                    <a:gd name="T63" fmla="*/ 2147483647 h 582"/>
                    <a:gd name="T64" fmla="*/ 2147483647 w 212"/>
                    <a:gd name="T65" fmla="*/ 2147483647 h 582"/>
                    <a:gd name="T66" fmla="*/ 2147483647 w 212"/>
                    <a:gd name="T67" fmla="*/ 2147483647 h 582"/>
                    <a:gd name="T68" fmla="*/ 2147483647 w 212"/>
                    <a:gd name="T69" fmla="*/ 2147483647 h 582"/>
                    <a:gd name="T70" fmla="*/ 2147483647 w 212"/>
                    <a:gd name="T71" fmla="*/ 2147483647 h 582"/>
                    <a:gd name="T72" fmla="*/ 2147483647 w 212"/>
                    <a:gd name="T73" fmla="*/ 2147483647 h 582"/>
                    <a:gd name="T74" fmla="*/ 2147483647 w 212"/>
                    <a:gd name="T75" fmla="*/ 2147483647 h 582"/>
                    <a:gd name="T76" fmla="*/ 2147483647 w 212"/>
                    <a:gd name="T77" fmla="*/ 2147483647 h 582"/>
                    <a:gd name="T78" fmla="*/ 2147483647 w 212"/>
                    <a:gd name="T79" fmla="*/ 2147483647 h 582"/>
                    <a:gd name="T80" fmla="*/ 2147483647 w 212"/>
                    <a:gd name="T81" fmla="*/ 2147483647 h 582"/>
                    <a:gd name="T82" fmla="*/ 2147483647 w 212"/>
                    <a:gd name="T83" fmla="*/ 2147483647 h 582"/>
                    <a:gd name="T84" fmla="*/ 2147483647 w 212"/>
                    <a:gd name="T85" fmla="*/ 2147483647 h 582"/>
                    <a:gd name="T86" fmla="*/ 2147483647 w 212"/>
                    <a:gd name="T87" fmla="*/ 2147483647 h 582"/>
                    <a:gd name="T88" fmla="*/ 2147483647 w 212"/>
                    <a:gd name="T89" fmla="*/ 2147483647 h 58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2"/>
                    <a:gd name="T136" fmla="*/ 0 h 582"/>
                    <a:gd name="T137" fmla="*/ 212 w 212"/>
                    <a:gd name="T138" fmla="*/ 582 h 58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2" h="582">
                      <a:moveTo>
                        <a:pt x="210" y="528"/>
                      </a:moveTo>
                      <a:lnTo>
                        <a:pt x="210" y="528"/>
                      </a:lnTo>
                      <a:lnTo>
                        <a:pt x="208" y="520"/>
                      </a:lnTo>
                      <a:lnTo>
                        <a:pt x="204" y="512"/>
                      </a:lnTo>
                      <a:lnTo>
                        <a:pt x="194" y="498"/>
                      </a:lnTo>
                      <a:lnTo>
                        <a:pt x="184" y="486"/>
                      </a:lnTo>
                      <a:lnTo>
                        <a:pt x="170" y="474"/>
                      </a:lnTo>
                      <a:lnTo>
                        <a:pt x="160" y="462"/>
                      </a:lnTo>
                      <a:lnTo>
                        <a:pt x="150" y="450"/>
                      </a:lnTo>
                      <a:lnTo>
                        <a:pt x="134" y="422"/>
                      </a:lnTo>
                      <a:lnTo>
                        <a:pt x="128" y="410"/>
                      </a:lnTo>
                      <a:lnTo>
                        <a:pt x="122" y="398"/>
                      </a:lnTo>
                      <a:lnTo>
                        <a:pt x="114" y="372"/>
                      </a:lnTo>
                      <a:lnTo>
                        <a:pt x="110" y="346"/>
                      </a:lnTo>
                      <a:lnTo>
                        <a:pt x="108" y="318"/>
                      </a:lnTo>
                      <a:lnTo>
                        <a:pt x="106" y="0"/>
                      </a:lnTo>
                      <a:lnTo>
                        <a:pt x="34" y="32"/>
                      </a:lnTo>
                      <a:lnTo>
                        <a:pt x="2" y="46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8"/>
                      </a:lnTo>
                      <a:lnTo>
                        <a:pt x="2" y="72"/>
                      </a:lnTo>
                      <a:lnTo>
                        <a:pt x="2" y="108"/>
                      </a:lnTo>
                      <a:lnTo>
                        <a:pt x="4" y="142"/>
                      </a:lnTo>
                      <a:lnTo>
                        <a:pt x="8" y="178"/>
                      </a:lnTo>
                      <a:lnTo>
                        <a:pt x="14" y="212"/>
                      </a:lnTo>
                      <a:lnTo>
                        <a:pt x="24" y="248"/>
                      </a:lnTo>
                      <a:lnTo>
                        <a:pt x="30" y="288"/>
                      </a:lnTo>
                      <a:lnTo>
                        <a:pt x="32" y="308"/>
                      </a:lnTo>
                      <a:lnTo>
                        <a:pt x="34" y="326"/>
                      </a:lnTo>
                      <a:lnTo>
                        <a:pt x="30" y="346"/>
                      </a:lnTo>
                      <a:lnTo>
                        <a:pt x="24" y="364"/>
                      </a:lnTo>
                      <a:lnTo>
                        <a:pt x="20" y="378"/>
                      </a:lnTo>
                      <a:lnTo>
                        <a:pt x="16" y="396"/>
                      </a:lnTo>
                      <a:lnTo>
                        <a:pt x="14" y="414"/>
                      </a:lnTo>
                      <a:lnTo>
                        <a:pt x="16" y="430"/>
                      </a:lnTo>
                      <a:lnTo>
                        <a:pt x="24" y="462"/>
                      </a:lnTo>
                      <a:lnTo>
                        <a:pt x="28" y="478"/>
                      </a:lnTo>
                      <a:lnTo>
                        <a:pt x="30" y="494"/>
                      </a:lnTo>
                      <a:lnTo>
                        <a:pt x="30" y="512"/>
                      </a:lnTo>
                      <a:lnTo>
                        <a:pt x="30" y="520"/>
                      </a:lnTo>
                      <a:lnTo>
                        <a:pt x="32" y="528"/>
                      </a:lnTo>
                      <a:lnTo>
                        <a:pt x="34" y="530"/>
                      </a:lnTo>
                      <a:lnTo>
                        <a:pt x="38" y="532"/>
                      </a:lnTo>
                      <a:lnTo>
                        <a:pt x="42" y="530"/>
                      </a:lnTo>
                      <a:lnTo>
                        <a:pt x="46" y="526"/>
                      </a:lnTo>
                      <a:lnTo>
                        <a:pt x="48" y="520"/>
                      </a:lnTo>
                      <a:lnTo>
                        <a:pt x="42" y="442"/>
                      </a:lnTo>
                      <a:lnTo>
                        <a:pt x="54" y="454"/>
                      </a:lnTo>
                      <a:lnTo>
                        <a:pt x="68" y="464"/>
                      </a:lnTo>
                      <a:lnTo>
                        <a:pt x="74" y="470"/>
                      </a:lnTo>
                      <a:lnTo>
                        <a:pt x="78" y="478"/>
                      </a:lnTo>
                      <a:lnTo>
                        <a:pt x="84" y="494"/>
                      </a:lnTo>
                      <a:lnTo>
                        <a:pt x="90" y="512"/>
                      </a:lnTo>
                      <a:lnTo>
                        <a:pt x="94" y="530"/>
                      </a:lnTo>
                      <a:lnTo>
                        <a:pt x="100" y="548"/>
                      </a:lnTo>
                      <a:lnTo>
                        <a:pt x="104" y="556"/>
                      </a:lnTo>
                      <a:lnTo>
                        <a:pt x="110" y="564"/>
                      </a:lnTo>
                      <a:lnTo>
                        <a:pt x="116" y="570"/>
                      </a:lnTo>
                      <a:lnTo>
                        <a:pt x="124" y="574"/>
                      </a:lnTo>
                      <a:lnTo>
                        <a:pt x="134" y="576"/>
                      </a:lnTo>
                      <a:lnTo>
                        <a:pt x="142" y="578"/>
                      </a:lnTo>
                      <a:lnTo>
                        <a:pt x="164" y="580"/>
                      </a:lnTo>
                      <a:lnTo>
                        <a:pt x="182" y="580"/>
                      </a:lnTo>
                      <a:lnTo>
                        <a:pt x="192" y="582"/>
                      </a:lnTo>
                      <a:lnTo>
                        <a:pt x="200" y="580"/>
                      </a:lnTo>
                      <a:lnTo>
                        <a:pt x="204" y="576"/>
                      </a:lnTo>
                      <a:lnTo>
                        <a:pt x="208" y="566"/>
                      </a:lnTo>
                      <a:lnTo>
                        <a:pt x="210" y="546"/>
                      </a:lnTo>
                      <a:lnTo>
                        <a:pt x="212" y="538"/>
                      </a:lnTo>
                      <a:lnTo>
                        <a:pt x="210" y="528"/>
                      </a:lnTo>
                      <a:close/>
                    </a:path>
                  </a:pathLst>
                </a:custGeom>
                <a:solidFill>
                  <a:srgbClr val="0202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" name="Freeform 96"/>
                <p:cNvSpPr>
                  <a:spLocks/>
                </p:cNvSpPr>
                <p:nvPr/>
              </p:nvSpPr>
              <p:spPr bwMode="auto">
                <a:xfrm>
                  <a:off x="7005080" y="6050520"/>
                  <a:ext cx="338594" cy="924363"/>
                </a:xfrm>
                <a:custGeom>
                  <a:avLst/>
                  <a:gdLst>
                    <a:gd name="T0" fmla="*/ 2147483647 w 212"/>
                    <a:gd name="T1" fmla="*/ 2147483647 h 582"/>
                    <a:gd name="T2" fmla="*/ 2147483647 w 212"/>
                    <a:gd name="T3" fmla="*/ 2147483647 h 582"/>
                    <a:gd name="T4" fmla="*/ 2147483647 w 212"/>
                    <a:gd name="T5" fmla="*/ 2147483647 h 582"/>
                    <a:gd name="T6" fmla="*/ 2147483647 w 212"/>
                    <a:gd name="T7" fmla="*/ 2147483647 h 582"/>
                    <a:gd name="T8" fmla="*/ 2147483647 w 212"/>
                    <a:gd name="T9" fmla="*/ 2147483647 h 582"/>
                    <a:gd name="T10" fmla="*/ 2147483647 w 212"/>
                    <a:gd name="T11" fmla="*/ 2147483647 h 582"/>
                    <a:gd name="T12" fmla="*/ 2147483647 w 212"/>
                    <a:gd name="T13" fmla="*/ 2147483647 h 582"/>
                    <a:gd name="T14" fmla="*/ 2147483647 w 212"/>
                    <a:gd name="T15" fmla="*/ 2147483647 h 582"/>
                    <a:gd name="T16" fmla="*/ 2147483647 w 212"/>
                    <a:gd name="T17" fmla="*/ 2147483647 h 582"/>
                    <a:gd name="T18" fmla="*/ 2147483647 w 212"/>
                    <a:gd name="T19" fmla="*/ 0 h 582"/>
                    <a:gd name="T20" fmla="*/ 2147483647 w 212"/>
                    <a:gd name="T21" fmla="*/ 2147483647 h 582"/>
                    <a:gd name="T22" fmla="*/ 2147483647 w 212"/>
                    <a:gd name="T23" fmla="*/ 2147483647 h 582"/>
                    <a:gd name="T24" fmla="*/ 0 w 212"/>
                    <a:gd name="T25" fmla="*/ 2147483647 h 582"/>
                    <a:gd name="T26" fmla="*/ 2147483647 w 212"/>
                    <a:gd name="T27" fmla="*/ 2147483647 h 582"/>
                    <a:gd name="T28" fmla="*/ 2147483647 w 212"/>
                    <a:gd name="T29" fmla="*/ 2147483647 h 582"/>
                    <a:gd name="T30" fmla="*/ 2147483647 w 212"/>
                    <a:gd name="T31" fmla="*/ 2147483647 h 582"/>
                    <a:gd name="T32" fmla="*/ 2147483647 w 212"/>
                    <a:gd name="T33" fmla="*/ 2147483647 h 582"/>
                    <a:gd name="T34" fmla="*/ 2147483647 w 212"/>
                    <a:gd name="T35" fmla="*/ 2147483647 h 582"/>
                    <a:gd name="T36" fmla="*/ 2147483647 w 212"/>
                    <a:gd name="T37" fmla="*/ 2147483647 h 582"/>
                    <a:gd name="T38" fmla="*/ 2147483647 w 212"/>
                    <a:gd name="T39" fmla="*/ 2147483647 h 582"/>
                    <a:gd name="T40" fmla="*/ 2147483647 w 212"/>
                    <a:gd name="T41" fmla="*/ 2147483647 h 582"/>
                    <a:gd name="T42" fmla="*/ 2147483647 w 212"/>
                    <a:gd name="T43" fmla="*/ 2147483647 h 582"/>
                    <a:gd name="T44" fmla="*/ 2147483647 w 212"/>
                    <a:gd name="T45" fmla="*/ 2147483647 h 582"/>
                    <a:gd name="T46" fmla="*/ 2147483647 w 212"/>
                    <a:gd name="T47" fmla="*/ 2147483647 h 582"/>
                    <a:gd name="T48" fmla="*/ 2147483647 w 212"/>
                    <a:gd name="T49" fmla="*/ 2147483647 h 582"/>
                    <a:gd name="T50" fmla="*/ 2147483647 w 212"/>
                    <a:gd name="T51" fmla="*/ 2147483647 h 582"/>
                    <a:gd name="T52" fmla="*/ 2147483647 w 212"/>
                    <a:gd name="T53" fmla="*/ 2147483647 h 582"/>
                    <a:gd name="T54" fmla="*/ 2147483647 w 212"/>
                    <a:gd name="T55" fmla="*/ 2147483647 h 582"/>
                    <a:gd name="T56" fmla="*/ 2147483647 w 212"/>
                    <a:gd name="T57" fmla="*/ 2147483647 h 582"/>
                    <a:gd name="T58" fmla="*/ 2147483647 w 212"/>
                    <a:gd name="T59" fmla="*/ 2147483647 h 582"/>
                    <a:gd name="T60" fmla="*/ 2147483647 w 212"/>
                    <a:gd name="T61" fmla="*/ 2147483647 h 582"/>
                    <a:gd name="T62" fmla="*/ 2147483647 w 212"/>
                    <a:gd name="T63" fmla="*/ 2147483647 h 582"/>
                    <a:gd name="T64" fmla="*/ 2147483647 w 212"/>
                    <a:gd name="T65" fmla="*/ 2147483647 h 582"/>
                    <a:gd name="T66" fmla="*/ 2147483647 w 212"/>
                    <a:gd name="T67" fmla="*/ 2147483647 h 582"/>
                    <a:gd name="T68" fmla="*/ 2147483647 w 212"/>
                    <a:gd name="T69" fmla="*/ 2147483647 h 582"/>
                    <a:gd name="T70" fmla="*/ 2147483647 w 212"/>
                    <a:gd name="T71" fmla="*/ 2147483647 h 582"/>
                    <a:gd name="T72" fmla="*/ 2147483647 w 212"/>
                    <a:gd name="T73" fmla="*/ 2147483647 h 582"/>
                    <a:gd name="T74" fmla="*/ 2147483647 w 212"/>
                    <a:gd name="T75" fmla="*/ 2147483647 h 582"/>
                    <a:gd name="T76" fmla="*/ 2147483647 w 212"/>
                    <a:gd name="T77" fmla="*/ 2147483647 h 582"/>
                    <a:gd name="T78" fmla="*/ 2147483647 w 212"/>
                    <a:gd name="T79" fmla="*/ 2147483647 h 582"/>
                    <a:gd name="T80" fmla="*/ 2147483647 w 212"/>
                    <a:gd name="T81" fmla="*/ 2147483647 h 582"/>
                    <a:gd name="T82" fmla="*/ 2147483647 w 212"/>
                    <a:gd name="T83" fmla="*/ 2147483647 h 582"/>
                    <a:gd name="T84" fmla="*/ 2147483647 w 212"/>
                    <a:gd name="T85" fmla="*/ 2147483647 h 582"/>
                    <a:gd name="T86" fmla="*/ 2147483647 w 212"/>
                    <a:gd name="T87" fmla="*/ 2147483647 h 582"/>
                    <a:gd name="T88" fmla="*/ 2147483647 w 212"/>
                    <a:gd name="T89" fmla="*/ 2147483647 h 58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2"/>
                    <a:gd name="T136" fmla="*/ 0 h 582"/>
                    <a:gd name="T137" fmla="*/ 212 w 212"/>
                    <a:gd name="T138" fmla="*/ 582 h 58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2" h="582">
                      <a:moveTo>
                        <a:pt x="210" y="528"/>
                      </a:moveTo>
                      <a:lnTo>
                        <a:pt x="210" y="528"/>
                      </a:lnTo>
                      <a:lnTo>
                        <a:pt x="208" y="520"/>
                      </a:lnTo>
                      <a:lnTo>
                        <a:pt x="204" y="512"/>
                      </a:lnTo>
                      <a:lnTo>
                        <a:pt x="194" y="498"/>
                      </a:lnTo>
                      <a:lnTo>
                        <a:pt x="184" y="486"/>
                      </a:lnTo>
                      <a:lnTo>
                        <a:pt x="170" y="474"/>
                      </a:lnTo>
                      <a:lnTo>
                        <a:pt x="160" y="462"/>
                      </a:lnTo>
                      <a:lnTo>
                        <a:pt x="150" y="450"/>
                      </a:lnTo>
                      <a:lnTo>
                        <a:pt x="134" y="422"/>
                      </a:lnTo>
                      <a:lnTo>
                        <a:pt x="128" y="410"/>
                      </a:lnTo>
                      <a:lnTo>
                        <a:pt x="122" y="398"/>
                      </a:lnTo>
                      <a:lnTo>
                        <a:pt x="114" y="372"/>
                      </a:lnTo>
                      <a:lnTo>
                        <a:pt x="110" y="346"/>
                      </a:lnTo>
                      <a:lnTo>
                        <a:pt x="108" y="318"/>
                      </a:lnTo>
                      <a:lnTo>
                        <a:pt x="106" y="0"/>
                      </a:lnTo>
                      <a:lnTo>
                        <a:pt x="34" y="32"/>
                      </a:lnTo>
                      <a:lnTo>
                        <a:pt x="2" y="46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8"/>
                      </a:lnTo>
                      <a:lnTo>
                        <a:pt x="2" y="72"/>
                      </a:lnTo>
                      <a:lnTo>
                        <a:pt x="2" y="108"/>
                      </a:lnTo>
                      <a:lnTo>
                        <a:pt x="4" y="142"/>
                      </a:lnTo>
                      <a:lnTo>
                        <a:pt x="8" y="178"/>
                      </a:lnTo>
                      <a:lnTo>
                        <a:pt x="14" y="212"/>
                      </a:lnTo>
                      <a:lnTo>
                        <a:pt x="24" y="248"/>
                      </a:lnTo>
                      <a:lnTo>
                        <a:pt x="30" y="288"/>
                      </a:lnTo>
                      <a:lnTo>
                        <a:pt x="32" y="308"/>
                      </a:lnTo>
                      <a:lnTo>
                        <a:pt x="34" y="326"/>
                      </a:lnTo>
                      <a:lnTo>
                        <a:pt x="30" y="346"/>
                      </a:lnTo>
                      <a:lnTo>
                        <a:pt x="24" y="364"/>
                      </a:lnTo>
                      <a:lnTo>
                        <a:pt x="20" y="378"/>
                      </a:lnTo>
                      <a:lnTo>
                        <a:pt x="16" y="396"/>
                      </a:lnTo>
                      <a:lnTo>
                        <a:pt x="14" y="414"/>
                      </a:lnTo>
                      <a:lnTo>
                        <a:pt x="16" y="430"/>
                      </a:lnTo>
                      <a:lnTo>
                        <a:pt x="24" y="462"/>
                      </a:lnTo>
                      <a:lnTo>
                        <a:pt x="28" y="478"/>
                      </a:lnTo>
                      <a:lnTo>
                        <a:pt x="30" y="494"/>
                      </a:lnTo>
                      <a:lnTo>
                        <a:pt x="30" y="512"/>
                      </a:lnTo>
                      <a:lnTo>
                        <a:pt x="30" y="520"/>
                      </a:lnTo>
                      <a:lnTo>
                        <a:pt x="32" y="528"/>
                      </a:lnTo>
                      <a:lnTo>
                        <a:pt x="34" y="530"/>
                      </a:lnTo>
                      <a:lnTo>
                        <a:pt x="38" y="532"/>
                      </a:lnTo>
                      <a:lnTo>
                        <a:pt x="42" y="530"/>
                      </a:lnTo>
                      <a:lnTo>
                        <a:pt x="46" y="526"/>
                      </a:lnTo>
                      <a:lnTo>
                        <a:pt x="48" y="520"/>
                      </a:lnTo>
                      <a:lnTo>
                        <a:pt x="42" y="442"/>
                      </a:lnTo>
                      <a:lnTo>
                        <a:pt x="54" y="454"/>
                      </a:lnTo>
                      <a:lnTo>
                        <a:pt x="68" y="464"/>
                      </a:lnTo>
                      <a:lnTo>
                        <a:pt x="74" y="470"/>
                      </a:lnTo>
                      <a:lnTo>
                        <a:pt x="78" y="478"/>
                      </a:lnTo>
                      <a:lnTo>
                        <a:pt x="84" y="494"/>
                      </a:lnTo>
                      <a:lnTo>
                        <a:pt x="90" y="512"/>
                      </a:lnTo>
                      <a:lnTo>
                        <a:pt x="94" y="530"/>
                      </a:lnTo>
                      <a:lnTo>
                        <a:pt x="100" y="548"/>
                      </a:lnTo>
                      <a:lnTo>
                        <a:pt x="104" y="556"/>
                      </a:lnTo>
                      <a:lnTo>
                        <a:pt x="110" y="564"/>
                      </a:lnTo>
                      <a:lnTo>
                        <a:pt x="116" y="570"/>
                      </a:lnTo>
                      <a:lnTo>
                        <a:pt x="124" y="574"/>
                      </a:lnTo>
                      <a:lnTo>
                        <a:pt x="134" y="576"/>
                      </a:lnTo>
                      <a:lnTo>
                        <a:pt x="142" y="578"/>
                      </a:lnTo>
                      <a:lnTo>
                        <a:pt x="164" y="580"/>
                      </a:lnTo>
                      <a:lnTo>
                        <a:pt x="182" y="580"/>
                      </a:lnTo>
                      <a:lnTo>
                        <a:pt x="192" y="582"/>
                      </a:lnTo>
                      <a:lnTo>
                        <a:pt x="200" y="580"/>
                      </a:lnTo>
                      <a:lnTo>
                        <a:pt x="204" y="576"/>
                      </a:lnTo>
                      <a:lnTo>
                        <a:pt x="208" y="566"/>
                      </a:lnTo>
                      <a:lnTo>
                        <a:pt x="210" y="546"/>
                      </a:lnTo>
                      <a:lnTo>
                        <a:pt x="212" y="538"/>
                      </a:lnTo>
                      <a:lnTo>
                        <a:pt x="210" y="528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8" name="Rektangel 759"/>
            <p:cNvSpPr>
              <a:spLocks noChangeArrowheads="1"/>
            </p:cNvSpPr>
            <p:nvPr/>
          </p:nvSpPr>
          <p:spPr bwMode="auto">
            <a:xfrm>
              <a:off x="3215640" y="4344035"/>
              <a:ext cx="1898651" cy="1169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noProof="1">
                  <a:latin typeface="Palatino Linotype" pitchFamily="18" charset="0"/>
                  <a:cs typeface="Arial" pitchFamily="34" charset="0"/>
                </a:rPr>
                <a:t>Agrément des Terminaux  de télécommunications &amp; installations radioélectriques</a:t>
              </a:r>
              <a:endParaRPr lang="da-DK" sz="1400" dirty="0">
                <a:latin typeface="Palatino Linotype" pitchFamily="18" charset="0"/>
              </a:endParaRP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0" y="419019"/>
            <a:ext cx="2476500" cy="3211965"/>
            <a:chOff x="5921832" y="1057275"/>
            <a:chExt cx="2476500" cy="3211965"/>
          </a:xfrm>
        </p:grpSpPr>
        <p:grpSp>
          <p:nvGrpSpPr>
            <p:cNvPr id="83" name="Groupe 197"/>
            <p:cNvGrpSpPr/>
            <p:nvPr/>
          </p:nvGrpSpPr>
          <p:grpSpPr>
            <a:xfrm>
              <a:off x="5921832" y="2405064"/>
              <a:ext cx="2476500" cy="1864176"/>
              <a:chOff x="5921832" y="2405064"/>
              <a:chExt cx="2476500" cy="1864176"/>
            </a:xfrm>
          </p:grpSpPr>
          <p:grpSp>
            <p:nvGrpSpPr>
              <p:cNvPr id="85" name="Gruppe 135"/>
              <p:cNvGrpSpPr/>
              <p:nvPr/>
            </p:nvGrpSpPr>
            <p:grpSpPr>
              <a:xfrm>
                <a:off x="5921832" y="3517065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8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29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30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  <p:grpSp>
            <p:nvGrpSpPr>
              <p:cNvPr id="86" name="Gruppe 328"/>
              <p:cNvGrpSpPr>
                <a:grpSpLocks/>
              </p:cNvGrpSpPr>
              <p:nvPr/>
            </p:nvGrpSpPr>
            <p:grpSpPr bwMode="auto">
              <a:xfrm>
                <a:off x="6397629" y="2405064"/>
                <a:ext cx="1350961" cy="1497016"/>
                <a:chOff x="4874244" y="1062753"/>
                <a:chExt cx="1574184" cy="1741501"/>
              </a:xfrm>
            </p:grpSpPr>
            <p:grpSp>
              <p:nvGrpSpPr>
                <p:cNvPr id="87" name="Gruppe 352"/>
                <p:cNvGrpSpPr>
                  <a:grpSpLocks/>
                </p:cNvGrpSpPr>
                <p:nvPr/>
              </p:nvGrpSpPr>
              <p:grpSpPr bwMode="auto">
                <a:xfrm>
                  <a:off x="4874244" y="1062753"/>
                  <a:ext cx="1574184" cy="1741501"/>
                  <a:chOff x="6750669" y="1777128"/>
                  <a:chExt cx="1574184" cy="1741501"/>
                </a:xfrm>
              </p:grpSpPr>
              <p:grpSp>
                <p:nvGrpSpPr>
                  <p:cNvPr id="95" name="Gruppe 540"/>
                  <p:cNvGrpSpPr>
                    <a:grpSpLocks/>
                  </p:cNvGrpSpPr>
                  <p:nvPr/>
                </p:nvGrpSpPr>
                <p:grpSpPr bwMode="auto">
                  <a:xfrm>
                    <a:off x="6750669" y="1864906"/>
                    <a:ext cx="953274" cy="1602007"/>
                    <a:chOff x="6750669" y="1864906"/>
                    <a:chExt cx="953274" cy="1602007"/>
                  </a:xfrm>
                </p:grpSpPr>
                <p:grpSp>
                  <p:nvGrpSpPr>
                    <p:cNvPr id="121" name="Gruppe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5427" y="2179720"/>
                      <a:ext cx="212727" cy="1287193"/>
                      <a:chOff x="2000933" y="3456556"/>
                      <a:chExt cx="1603580" cy="2883454"/>
                    </a:xfrm>
                  </p:grpSpPr>
                  <p:sp>
                    <p:nvSpPr>
                      <p:cNvPr id="125" name="Afrundet rektangel 709"/>
                      <p:cNvSpPr>
                        <a:spLocks noChangeArrowheads="1"/>
                      </p:cNvSpPr>
                      <p:nvPr/>
                    </p:nvSpPr>
                    <p:spPr bwMode="auto">
                      <a:xfrm rot="1320000">
                        <a:off x="2000933" y="3919895"/>
                        <a:ext cx="195218" cy="242011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151616"/>
                          </a:gs>
                          <a:gs pos="100000">
                            <a:srgbClr val="F3F3F3"/>
                          </a:gs>
                          <a:gs pos="100000">
                            <a:srgbClr val="A6A6A6"/>
                          </a:gs>
                        </a:gsLst>
                        <a:lin ang="108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nb-NO">
                          <a:solidFill>
                            <a:srgbClr val="FFFFFF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  <p:sp>
                    <p:nvSpPr>
                      <p:cNvPr id="126" name="Afrundet rektangel 7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12088" y="3456556"/>
                        <a:ext cx="195218" cy="242011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151616"/>
                          </a:gs>
                          <a:gs pos="100000">
                            <a:srgbClr val="F3F3F3"/>
                          </a:gs>
                          <a:gs pos="100000">
                            <a:srgbClr val="A6A6A6"/>
                          </a:gs>
                        </a:gsLst>
                        <a:lin ang="108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nb-NO">
                          <a:solidFill>
                            <a:srgbClr val="FFFFFF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  <p:sp>
                    <p:nvSpPr>
                      <p:cNvPr id="127" name="Afrundet rektangel 711"/>
                      <p:cNvSpPr>
                        <a:spLocks noChangeArrowheads="1"/>
                      </p:cNvSpPr>
                      <p:nvPr/>
                    </p:nvSpPr>
                    <p:spPr bwMode="auto">
                      <a:xfrm rot="-1560000">
                        <a:off x="3409295" y="3845429"/>
                        <a:ext cx="195218" cy="241598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151616"/>
                          </a:gs>
                          <a:gs pos="100000">
                            <a:srgbClr val="F3F3F3"/>
                          </a:gs>
                          <a:gs pos="100000">
                            <a:srgbClr val="A6A6A6"/>
                          </a:gs>
                        </a:gsLst>
                        <a:lin ang="108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nb-NO">
                          <a:solidFill>
                            <a:srgbClr val="FFFFFF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122" name="Gruppe 157"/>
                    <p:cNvGrpSpPr/>
                    <p:nvPr/>
                  </p:nvGrpSpPr>
                  <p:grpSpPr bwMode="auto">
                    <a:xfrm>
                      <a:off x="6750669" y="1864906"/>
                      <a:ext cx="953274" cy="1182942"/>
                      <a:chOff x="5158493" y="1088691"/>
                      <a:chExt cx="3627367" cy="4759659"/>
                    </a:xfr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grpSpPr>
                  <p:sp>
                    <p:nvSpPr>
                      <p:cNvPr id="123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62551" y="1398269"/>
                        <a:ext cx="3608070" cy="4450081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9525">
                        <a:solidFill>
                          <a:sysClr val="window" lastClr="FFFFFF">
                            <a:lumMod val="85000"/>
                          </a:sys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marL="342900" indent="-342900"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e-DE" sz="1400" kern="0" dirty="0">
                          <a:solidFill>
                            <a:sysClr val="windowText" lastClr="000000"/>
                          </a:solidFill>
                          <a:latin typeface="Arial Narrow" pitchFamily="-97" charset="0"/>
                          <a:ea typeface="ＭＳ Ｐゴシック" pitchFamily="-109" charset="-128"/>
                          <a:cs typeface="ＭＳ Ｐゴシック" pitchFamily="-109" charset="-128"/>
                        </a:endParaRPr>
                      </a:p>
                    </p:txBody>
                  </p:sp>
                  <p:sp>
                    <p:nvSpPr>
                      <p:cNvPr id="124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58493" y="1088691"/>
                        <a:ext cx="3627367" cy="38577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  <a:shade val="30000"/>
                              <a:satMod val="115000"/>
                            </a:sysClr>
                          </a:gs>
                          <a:gs pos="50000">
                            <a:sysClr val="window" lastClr="FFFFFF">
                              <a:lumMod val="65000"/>
                              <a:shade val="67500"/>
                              <a:satMod val="115000"/>
                            </a:sysClr>
                          </a:gs>
                          <a:gs pos="100000">
                            <a:srgbClr val="4F81BD">
                              <a:lumMod val="25000"/>
                            </a:srgbClr>
                          </a:gs>
                        </a:gsLst>
                        <a:lin ang="54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e-DE" kern="0" noProof="1">
                          <a:solidFill>
                            <a:sysClr val="window" lastClr="FFFFFF"/>
                          </a:solidFill>
                          <a:latin typeface="Calibri"/>
                          <a:ea typeface="ＭＳ Ｐゴシック" pitchFamily="-109" charset="-128"/>
                          <a:cs typeface="ＭＳ Ｐゴシック" pitchFamily="-109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96" name="Gruppe 58"/>
                  <p:cNvGrpSpPr>
                    <a:grpSpLocks/>
                  </p:cNvGrpSpPr>
                  <p:nvPr/>
                </p:nvGrpSpPr>
                <p:grpSpPr bwMode="auto">
                  <a:xfrm>
                    <a:off x="7525738" y="1777128"/>
                    <a:ext cx="799115" cy="1741501"/>
                    <a:chOff x="5696989" y="835530"/>
                    <a:chExt cx="2500003" cy="5447978"/>
                  </a:xfrm>
                </p:grpSpPr>
                <p:grpSp>
                  <p:nvGrpSpPr>
                    <p:cNvPr id="97" name="Gruppe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6989" y="835530"/>
                      <a:ext cx="2500003" cy="5447978"/>
                      <a:chOff x="5696989" y="835530"/>
                      <a:chExt cx="2500003" cy="5447978"/>
                    </a:xfrm>
                  </p:grpSpPr>
                  <p:grpSp>
                    <p:nvGrpSpPr>
                      <p:cNvPr id="101" name="Gruppe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96989" y="835530"/>
                        <a:ext cx="2500003" cy="5447978"/>
                        <a:chOff x="12651619" y="-4317991"/>
                        <a:chExt cx="3499608" cy="7626367"/>
                      </a:xfrm>
                    </p:grpSpPr>
                    <p:sp>
                      <p:nvSpPr>
                        <p:cNvPr id="103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651619" y="-2813744"/>
                          <a:ext cx="777691" cy="436717"/>
                        </a:xfrm>
                        <a:custGeom>
                          <a:avLst/>
                          <a:gdLst>
                            <a:gd name="T0" fmla="*/ 2147483647 w 490"/>
                            <a:gd name="T1" fmla="*/ 2147483647 h 278"/>
                            <a:gd name="T2" fmla="*/ 2147483647 w 490"/>
                            <a:gd name="T3" fmla="*/ 2147483647 h 278"/>
                            <a:gd name="T4" fmla="*/ 2147483647 w 490"/>
                            <a:gd name="T5" fmla="*/ 2147483647 h 278"/>
                            <a:gd name="T6" fmla="*/ 2147483647 w 490"/>
                            <a:gd name="T7" fmla="*/ 2147483647 h 278"/>
                            <a:gd name="T8" fmla="*/ 2147483647 w 490"/>
                            <a:gd name="T9" fmla="*/ 2147483647 h 278"/>
                            <a:gd name="T10" fmla="*/ 2147483647 w 490"/>
                            <a:gd name="T11" fmla="*/ 2147483647 h 278"/>
                            <a:gd name="T12" fmla="*/ 2147483647 w 490"/>
                            <a:gd name="T13" fmla="*/ 2147483647 h 278"/>
                            <a:gd name="T14" fmla="*/ 2147483647 w 490"/>
                            <a:gd name="T15" fmla="*/ 2147483647 h 278"/>
                            <a:gd name="T16" fmla="*/ 2147483647 w 490"/>
                            <a:gd name="T17" fmla="*/ 2147483647 h 278"/>
                            <a:gd name="T18" fmla="*/ 2147483647 w 490"/>
                            <a:gd name="T19" fmla="*/ 2147483647 h 278"/>
                            <a:gd name="T20" fmla="*/ 2147483647 w 490"/>
                            <a:gd name="T21" fmla="*/ 2147483647 h 278"/>
                            <a:gd name="T22" fmla="*/ 2147483647 w 490"/>
                            <a:gd name="T23" fmla="*/ 2147483647 h 278"/>
                            <a:gd name="T24" fmla="*/ 0 w 490"/>
                            <a:gd name="T25" fmla="*/ 2147483647 h 278"/>
                            <a:gd name="T26" fmla="*/ 0 w 490"/>
                            <a:gd name="T27" fmla="*/ 2147483647 h 278"/>
                            <a:gd name="T28" fmla="*/ 2147483647 w 490"/>
                            <a:gd name="T29" fmla="*/ 2147483647 h 278"/>
                            <a:gd name="T30" fmla="*/ 2147483647 w 490"/>
                            <a:gd name="T31" fmla="*/ 2147483647 h 278"/>
                            <a:gd name="T32" fmla="*/ 2147483647 w 490"/>
                            <a:gd name="T33" fmla="*/ 2147483647 h 278"/>
                            <a:gd name="T34" fmla="*/ 2147483647 w 490"/>
                            <a:gd name="T35" fmla="*/ 2147483647 h 278"/>
                            <a:gd name="T36" fmla="*/ 2147483647 w 490"/>
                            <a:gd name="T37" fmla="*/ 2147483647 h 278"/>
                            <a:gd name="T38" fmla="*/ 2147483647 w 490"/>
                            <a:gd name="T39" fmla="*/ 2147483647 h 278"/>
                            <a:gd name="T40" fmla="*/ 2147483647 w 490"/>
                            <a:gd name="T41" fmla="*/ 2147483647 h 278"/>
                            <a:gd name="T42" fmla="*/ 2147483647 w 490"/>
                            <a:gd name="T43" fmla="*/ 2147483647 h 278"/>
                            <a:gd name="T44" fmla="*/ 2147483647 w 490"/>
                            <a:gd name="T45" fmla="*/ 2147483647 h 278"/>
                            <a:gd name="T46" fmla="*/ 2147483647 w 490"/>
                            <a:gd name="T47" fmla="*/ 2147483647 h 278"/>
                            <a:gd name="T48" fmla="*/ 2147483647 w 490"/>
                            <a:gd name="T49" fmla="*/ 2147483647 h 278"/>
                            <a:gd name="T50" fmla="*/ 2147483647 w 490"/>
                            <a:gd name="T51" fmla="*/ 2147483647 h 278"/>
                            <a:gd name="T52" fmla="*/ 2147483647 w 490"/>
                            <a:gd name="T53" fmla="*/ 2147483647 h 278"/>
                            <a:gd name="T54" fmla="*/ 2147483647 w 490"/>
                            <a:gd name="T55" fmla="*/ 2147483647 h 278"/>
                            <a:gd name="T56" fmla="*/ 2147483647 w 490"/>
                            <a:gd name="T57" fmla="*/ 2147483647 h 278"/>
                            <a:gd name="T58" fmla="*/ 2147483647 w 490"/>
                            <a:gd name="T59" fmla="*/ 2147483647 h 278"/>
                            <a:gd name="T60" fmla="*/ 2147483647 w 490"/>
                            <a:gd name="T61" fmla="*/ 2147483647 h 278"/>
                            <a:gd name="T62" fmla="*/ 2147483647 w 490"/>
                            <a:gd name="T63" fmla="*/ 2147483647 h 278"/>
                            <a:gd name="T64" fmla="*/ 2147483647 w 490"/>
                            <a:gd name="T65" fmla="*/ 2147483647 h 278"/>
                            <a:gd name="T66" fmla="*/ 2147483647 w 490"/>
                            <a:gd name="T67" fmla="*/ 2147483647 h 278"/>
                            <a:gd name="T68" fmla="*/ 2147483647 w 490"/>
                            <a:gd name="T69" fmla="*/ 2147483647 h 278"/>
                            <a:gd name="T70" fmla="*/ 2147483647 w 490"/>
                            <a:gd name="T71" fmla="*/ 2147483647 h 278"/>
                            <a:gd name="T72" fmla="*/ 2147483647 w 490"/>
                            <a:gd name="T73" fmla="*/ 2147483647 h 278"/>
                            <a:gd name="T74" fmla="*/ 2147483647 w 490"/>
                            <a:gd name="T75" fmla="*/ 2147483647 h 278"/>
                            <a:gd name="T76" fmla="*/ 2147483647 w 490"/>
                            <a:gd name="T77" fmla="*/ 0 h 278"/>
                            <a:gd name="T78" fmla="*/ 2147483647 w 490"/>
                            <a:gd name="T79" fmla="*/ 2147483647 h 278"/>
                            <a:gd name="T80" fmla="*/ 2147483647 w 490"/>
                            <a:gd name="T81" fmla="*/ 2147483647 h 278"/>
                            <a:gd name="T82" fmla="*/ 2147483647 w 490"/>
                            <a:gd name="T83" fmla="*/ 2147483647 h 278"/>
                            <a:gd name="T84" fmla="*/ 2147483647 w 490"/>
                            <a:gd name="T85" fmla="*/ 2147483647 h 278"/>
                            <a:gd name="T86" fmla="*/ 2147483647 w 490"/>
                            <a:gd name="T87" fmla="*/ 2147483647 h 278"/>
                            <a:gd name="T88" fmla="*/ 2147483647 w 490"/>
                            <a:gd name="T89" fmla="*/ 2147483647 h 278"/>
                            <a:gd name="T90" fmla="*/ 2147483647 w 490"/>
                            <a:gd name="T91" fmla="*/ 2147483647 h 278"/>
                            <a:gd name="T92" fmla="*/ 2147483647 w 490"/>
                            <a:gd name="T93" fmla="*/ 2147483647 h 278"/>
                            <a:gd name="T94" fmla="*/ 2147483647 w 490"/>
                            <a:gd name="T95" fmla="*/ 2147483647 h 278"/>
                            <a:gd name="T96" fmla="*/ 2147483647 w 490"/>
                            <a:gd name="T97" fmla="*/ 2147483647 h 278"/>
                            <a:gd name="T98" fmla="*/ 2147483647 w 490"/>
                            <a:gd name="T99" fmla="*/ 2147483647 h 278"/>
                            <a:gd name="T100" fmla="*/ 2147483647 w 490"/>
                            <a:gd name="T101" fmla="*/ 2147483647 h 278"/>
                            <a:gd name="T102" fmla="*/ 2147483647 w 490"/>
                            <a:gd name="T103" fmla="*/ 2147483647 h 278"/>
                            <a:gd name="T104" fmla="*/ 2147483647 w 490"/>
                            <a:gd name="T105" fmla="*/ 2147483647 h 278"/>
                            <a:gd name="T106" fmla="*/ 2147483647 w 490"/>
                            <a:gd name="T107" fmla="*/ 2147483647 h 278"/>
                            <a:gd name="T108" fmla="*/ 2147483647 w 490"/>
                            <a:gd name="T109" fmla="*/ 2147483647 h 278"/>
                            <a:gd name="T110" fmla="*/ 2147483647 w 490"/>
                            <a:gd name="T111" fmla="*/ 2147483647 h 278"/>
                            <a:gd name="T112" fmla="*/ 2147483647 w 490"/>
                            <a:gd name="T113" fmla="*/ 2147483647 h 278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w 490"/>
                            <a:gd name="T172" fmla="*/ 0 h 278"/>
                            <a:gd name="T173" fmla="*/ 490 w 490"/>
                            <a:gd name="T174" fmla="*/ 278 h 278"/>
                          </a:gdLst>
                          <a:ahLst/>
                          <a:cxnLst>
                            <a:cxn ang="T114">
                              <a:pos x="T0" y="T1"/>
                            </a:cxn>
                            <a:cxn ang="T115">
                              <a:pos x="T2" y="T3"/>
                            </a:cxn>
                            <a:cxn ang="T116">
                              <a:pos x="T4" y="T5"/>
                            </a:cxn>
                            <a:cxn ang="T117">
                              <a:pos x="T6" y="T7"/>
                            </a:cxn>
                            <a:cxn ang="T118">
                              <a:pos x="T8" y="T9"/>
                            </a:cxn>
                            <a:cxn ang="T119">
                              <a:pos x="T10" y="T11"/>
                            </a:cxn>
                            <a:cxn ang="T120">
                              <a:pos x="T12" y="T13"/>
                            </a:cxn>
                            <a:cxn ang="T121">
                              <a:pos x="T14" y="T15"/>
                            </a:cxn>
                            <a:cxn ang="T122">
                              <a:pos x="T16" y="T17"/>
                            </a:cxn>
                            <a:cxn ang="T123">
                              <a:pos x="T18" y="T19"/>
                            </a:cxn>
                            <a:cxn ang="T124">
                              <a:pos x="T20" y="T21"/>
                            </a:cxn>
                            <a:cxn ang="T125">
                              <a:pos x="T22" y="T23"/>
                            </a:cxn>
                            <a:cxn ang="T126">
                              <a:pos x="T24" y="T25"/>
                            </a:cxn>
                            <a:cxn ang="T127">
                              <a:pos x="T26" y="T27"/>
                            </a:cxn>
                            <a:cxn ang="T128">
                              <a:pos x="T28" y="T29"/>
                            </a:cxn>
                            <a:cxn ang="T129">
                              <a:pos x="T30" y="T31"/>
                            </a:cxn>
                            <a:cxn ang="T130">
                              <a:pos x="T32" y="T33"/>
                            </a:cxn>
                            <a:cxn ang="T131">
                              <a:pos x="T34" y="T35"/>
                            </a:cxn>
                            <a:cxn ang="T132">
                              <a:pos x="T36" y="T37"/>
                            </a:cxn>
                            <a:cxn ang="T133">
                              <a:pos x="T38" y="T39"/>
                            </a:cxn>
                            <a:cxn ang="T134">
                              <a:pos x="T40" y="T41"/>
                            </a:cxn>
                            <a:cxn ang="T135">
                              <a:pos x="T42" y="T43"/>
                            </a:cxn>
                            <a:cxn ang="T136">
                              <a:pos x="T44" y="T45"/>
                            </a:cxn>
                            <a:cxn ang="T137">
                              <a:pos x="T46" y="T47"/>
                            </a:cxn>
                            <a:cxn ang="T138">
                              <a:pos x="T48" y="T49"/>
                            </a:cxn>
                            <a:cxn ang="T139">
                              <a:pos x="T50" y="T51"/>
                            </a:cxn>
                            <a:cxn ang="T140">
                              <a:pos x="T52" y="T53"/>
                            </a:cxn>
                            <a:cxn ang="T141">
                              <a:pos x="T54" y="T55"/>
                            </a:cxn>
                            <a:cxn ang="T142">
                              <a:pos x="T56" y="T57"/>
                            </a:cxn>
                            <a:cxn ang="T143">
                              <a:pos x="T58" y="T59"/>
                            </a:cxn>
                            <a:cxn ang="T144">
                              <a:pos x="T60" y="T61"/>
                            </a:cxn>
                            <a:cxn ang="T145">
                              <a:pos x="T62" y="T63"/>
                            </a:cxn>
                            <a:cxn ang="T146">
                              <a:pos x="T64" y="T65"/>
                            </a:cxn>
                            <a:cxn ang="T147">
                              <a:pos x="T66" y="T67"/>
                            </a:cxn>
                            <a:cxn ang="T148">
                              <a:pos x="T68" y="T69"/>
                            </a:cxn>
                            <a:cxn ang="T149">
                              <a:pos x="T70" y="T71"/>
                            </a:cxn>
                            <a:cxn ang="T150">
                              <a:pos x="T72" y="T73"/>
                            </a:cxn>
                            <a:cxn ang="T151">
                              <a:pos x="T74" y="T75"/>
                            </a:cxn>
                            <a:cxn ang="T152">
                              <a:pos x="T76" y="T77"/>
                            </a:cxn>
                            <a:cxn ang="T153">
                              <a:pos x="T78" y="T79"/>
                            </a:cxn>
                            <a:cxn ang="T154">
                              <a:pos x="T80" y="T81"/>
                            </a:cxn>
                            <a:cxn ang="T155">
                              <a:pos x="T82" y="T83"/>
                            </a:cxn>
                            <a:cxn ang="T156">
                              <a:pos x="T84" y="T85"/>
                            </a:cxn>
                            <a:cxn ang="T157">
                              <a:pos x="T86" y="T87"/>
                            </a:cxn>
                            <a:cxn ang="T158">
                              <a:pos x="T88" y="T89"/>
                            </a:cxn>
                            <a:cxn ang="T159">
                              <a:pos x="T90" y="T91"/>
                            </a:cxn>
                            <a:cxn ang="T160">
                              <a:pos x="T92" y="T93"/>
                            </a:cxn>
                            <a:cxn ang="T161">
                              <a:pos x="T94" y="T95"/>
                            </a:cxn>
                            <a:cxn ang="T162">
                              <a:pos x="T96" y="T97"/>
                            </a:cxn>
                            <a:cxn ang="T163">
                              <a:pos x="T98" y="T99"/>
                            </a:cxn>
                            <a:cxn ang="T164">
                              <a:pos x="T100" y="T101"/>
                            </a:cxn>
                            <a:cxn ang="T165">
                              <a:pos x="T102" y="T103"/>
                            </a:cxn>
                            <a:cxn ang="T166">
                              <a:pos x="T104" y="T105"/>
                            </a:cxn>
                            <a:cxn ang="T167">
                              <a:pos x="T106" y="T107"/>
                            </a:cxn>
                            <a:cxn ang="T168">
                              <a:pos x="T108" y="T109"/>
                            </a:cxn>
                            <a:cxn ang="T169">
                              <a:pos x="T110" y="T111"/>
                            </a:cxn>
                            <a:cxn ang="T170">
                              <a:pos x="T112" y="T113"/>
                            </a:cxn>
                          </a:cxnLst>
                          <a:rect l="T171" t="T172" r="T173" b="T174"/>
                          <a:pathLst>
                            <a:path w="490" h="278">
                              <a:moveTo>
                                <a:pt x="236" y="226"/>
                              </a:moveTo>
                              <a:lnTo>
                                <a:pt x="236" y="226"/>
                              </a:lnTo>
                              <a:lnTo>
                                <a:pt x="210" y="228"/>
                              </a:lnTo>
                              <a:lnTo>
                                <a:pt x="180" y="234"/>
                              </a:lnTo>
                              <a:lnTo>
                                <a:pt x="150" y="242"/>
                              </a:lnTo>
                              <a:lnTo>
                                <a:pt x="120" y="248"/>
                              </a:lnTo>
                              <a:lnTo>
                                <a:pt x="98" y="252"/>
                              </a:lnTo>
                              <a:lnTo>
                                <a:pt x="80" y="258"/>
                              </a:lnTo>
                              <a:lnTo>
                                <a:pt x="62" y="262"/>
                              </a:lnTo>
                              <a:lnTo>
                                <a:pt x="40" y="268"/>
                              </a:lnTo>
                              <a:lnTo>
                                <a:pt x="26" y="272"/>
                              </a:lnTo>
                              <a:lnTo>
                                <a:pt x="24" y="272"/>
                              </a:lnTo>
                              <a:lnTo>
                                <a:pt x="20" y="272"/>
                              </a:lnTo>
                              <a:lnTo>
                                <a:pt x="16" y="276"/>
                              </a:lnTo>
                              <a:lnTo>
                                <a:pt x="10" y="278"/>
                              </a:lnTo>
                              <a:lnTo>
                                <a:pt x="6" y="276"/>
                              </a:lnTo>
                              <a:lnTo>
                                <a:pt x="4" y="276"/>
                              </a:lnTo>
                              <a:lnTo>
                                <a:pt x="2" y="274"/>
                              </a:lnTo>
                              <a:lnTo>
                                <a:pt x="2" y="272"/>
                              </a:lnTo>
                              <a:lnTo>
                                <a:pt x="0" y="270"/>
                              </a:lnTo>
                              <a:lnTo>
                                <a:pt x="0" y="268"/>
                              </a:lnTo>
                              <a:lnTo>
                                <a:pt x="2" y="266"/>
                              </a:lnTo>
                              <a:lnTo>
                                <a:pt x="4" y="254"/>
                              </a:lnTo>
                              <a:lnTo>
                                <a:pt x="8" y="248"/>
                              </a:lnTo>
                              <a:lnTo>
                                <a:pt x="14" y="242"/>
                              </a:lnTo>
                              <a:lnTo>
                                <a:pt x="22" y="236"/>
                              </a:lnTo>
                              <a:lnTo>
                                <a:pt x="30" y="232"/>
                              </a:lnTo>
                              <a:lnTo>
                                <a:pt x="74" y="210"/>
                              </a:lnTo>
                              <a:lnTo>
                                <a:pt x="94" y="202"/>
                              </a:lnTo>
                              <a:lnTo>
                                <a:pt x="110" y="200"/>
                              </a:lnTo>
                              <a:lnTo>
                                <a:pt x="114" y="200"/>
                              </a:lnTo>
                              <a:lnTo>
                                <a:pt x="114" y="198"/>
                              </a:lnTo>
                              <a:lnTo>
                                <a:pt x="102" y="194"/>
                              </a:lnTo>
                              <a:lnTo>
                                <a:pt x="46" y="182"/>
                              </a:lnTo>
                              <a:lnTo>
                                <a:pt x="28" y="176"/>
                              </a:lnTo>
                              <a:lnTo>
                                <a:pt x="24" y="174"/>
                              </a:lnTo>
                              <a:lnTo>
                                <a:pt x="20" y="172"/>
                              </a:lnTo>
                              <a:lnTo>
                                <a:pt x="18" y="162"/>
                              </a:lnTo>
                              <a:lnTo>
                                <a:pt x="20" y="158"/>
                              </a:lnTo>
                              <a:lnTo>
                                <a:pt x="24" y="154"/>
                              </a:lnTo>
                              <a:lnTo>
                                <a:pt x="26" y="152"/>
                              </a:lnTo>
                              <a:lnTo>
                                <a:pt x="34" y="148"/>
                              </a:lnTo>
                              <a:lnTo>
                                <a:pt x="42" y="144"/>
                              </a:lnTo>
                              <a:lnTo>
                                <a:pt x="52" y="144"/>
                              </a:lnTo>
                              <a:lnTo>
                                <a:pt x="70" y="146"/>
                              </a:lnTo>
                              <a:lnTo>
                                <a:pt x="144" y="152"/>
                              </a:lnTo>
                              <a:lnTo>
                                <a:pt x="168" y="154"/>
                              </a:lnTo>
                              <a:lnTo>
                                <a:pt x="192" y="150"/>
                              </a:lnTo>
                              <a:lnTo>
                                <a:pt x="238" y="140"/>
                              </a:lnTo>
                              <a:lnTo>
                                <a:pt x="272" y="134"/>
                              </a:lnTo>
                              <a:lnTo>
                                <a:pt x="282" y="130"/>
                              </a:lnTo>
                              <a:lnTo>
                                <a:pt x="284" y="128"/>
                              </a:lnTo>
                              <a:lnTo>
                                <a:pt x="284" y="126"/>
                              </a:lnTo>
                              <a:lnTo>
                                <a:pt x="282" y="112"/>
                              </a:lnTo>
                              <a:lnTo>
                                <a:pt x="278" y="104"/>
                              </a:lnTo>
                              <a:lnTo>
                                <a:pt x="276" y="100"/>
                              </a:lnTo>
                              <a:lnTo>
                                <a:pt x="272" y="96"/>
                              </a:lnTo>
                              <a:lnTo>
                                <a:pt x="260" y="92"/>
                              </a:lnTo>
                              <a:lnTo>
                                <a:pt x="252" y="84"/>
                              </a:lnTo>
                              <a:lnTo>
                                <a:pt x="240" y="70"/>
                              </a:lnTo>
                              <a:lnTo>
                                <a:pt x="236" y="66"/>
                              </a:lnTo>
                              <a:lnTo>
                                <a:pt x="224" y="50"/>
                              </a:lnTo>
                              <a:lnTo>
                                <a:pt x="220" y="40"/>
                              </a:lnTo>
                              <a:lnTo>
                                <a:pt x="218" y="26"/>
                              </a:lnTo>
                              <a:lnTo>
                                <a:pt x="218" y="14"/>
                              </a:lnTo>
                              <a:lnTo>
                                <a:pt x="222" y="8"/>
                              </a:lnTo>
                              <a:lnTo>
                                <a:pt x="230" y="4"/>
                              </a:lnTo>
                              <a:lnTo>
                                <a:pt x="236" y="0"/>
                              </a:lnTo>
                              <a:lnTo>
                                <a:pt x="242" y="0"/>
                              </a:lnTo>
                              <a:lnTo>
                                <a:pt x="248" y="2"/>
                              </a:lnTo>
                              <a:lnTo>
                                <a:pt x="254" y="6"/>
                              </a:lnTo>
                              <a:lnTo>
                                <a:pt x="262" y="16"/>
                              </a:lnTo>
                              <a:lnTo>
                                <a:pt x="272" y="30"/>
                              </a:lnTo>
                              <a:lnTo>
                                <a:pt x="288" y="46"/>
                              </a:lnTo>
                              <a:lnTo>
                                <a:pt x="302" y="60"/>
                              </a:lnTo>
                              <a:lnTo>
                                <a:pt x="314" y="72"/>
                              </a:lnTo>
                              <a:lnTo>
                                <a:pt x="324" y="80"/>
                              </a:lnTo>
                              <a:lnTo>
                                <a:pt x="350" y="92"/>
                              </a:lnTo>
                              <a:lnTo>
                                <a:pt x="382" y="104"/>
                              </a:lnTo>
                              <a:lnTo>
                                <a:pt x="398" y="112"/>
                              </a:lnTo>
                              <a:lnTo>
                                <a:pt x="410" y="116"/>
                              </a:lnTo>
                              <a:lnTo>
                                <a:pt x="426" y="120"/>
                              </a:lnTo>
                              <a:lnTo>
                                <a:pt x="436" y="122"/>
                              </a:lnTo>
                              <a:lnTo>
                                <a:pt x="448" y="128"/>
                              </a:lnTo>
                              <a:lnTo>
                                <a:pt x="456" y="134"/>
                              </a:lnTo>
                              <a:lnTo>
                                <a:pt x="464" y="142"/>
                              </a:lnTo>
                              <a:lnTo>
                                <a:pt x="466" y="144"/>
                              </a:lnTo>
                              <a:lnTo>
                                <a:pt x="472" y="152"/>
                              </a:lnTo>
                              <a:lnTo>
                                <a:pt x="476" y="162"/>
                              </a:lnTo>
                              <a:lnTo>
                                <a:pt x="480" y="170"/>
                              </a:lnTo>
                              <a:lnTo>
                                <a:pt x="480" y="176"/>
                              </a:lnTo>
                              <a:lnTo>
                                <a:pt x="480" y="186"/>
                              </a:lnTo>
                              <a:lnTo>
                                <a:pt x="480" y="192"/>
                              </a:lnTo>
                              <a:lnTo>
                                <a:pt x="478" y="192"/>
                              </a:lnTo>
                              <a:lnTo>
                                <a:pt x="480" y="192"/>
                              </a:lnTo>
                              <a:lnTo>
                                <a:pt x="488" y="192"/>
                              </a:lnTo>
                              <a:lnTo>
                                <a:pt x="490" y="192"/>
                              </a:lnTo>
                              <a:lnTo>
                                <a:pt x="488" y="192"/>
                              </a:lnTo>
                              <a:lnTo>
                                <a:pt x="474" y="198"/>
                              </a:lnTo>
                              <a:lnTo>
                                <a:pt x="408" y="224"/>
                              </a:lnTo>
                              <a:lnTo>
                                <a:pt x="360" y="224"/>
                              </a:lnTo>
                              <a:lnTo>
                                <a:pt x="274" y="226"/>
                              </a:lnTo>
                              <a:lnTo>
                                <a:pt x="236" y="22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F8F8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104" name="Gruppe 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234887" y="-4317991"/>
                          <a:ext cx="2916340" cy="7626367"/>
                          <a:chOff x="13234887" y="-4317991"/>
                          <a:chExt cx="2916340" cy="7626367"/>
                        </a:xfrm>
                      </p:grpSpPr>
                      <p:sp>
                        <p:nvSpPr>
                          <p:cNvPr id="105" name="Rectangl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46442" y="-3234286"/>
                            <a:ext cx="0" cy="161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nb-NO">
                              <a:solidFill>
                                <a:srgbClr val="00000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6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927981" y="-3258551"/>
                            <a:ext cx="137719" cy="105138"/>
                          </a:xfrm>
                          <a:custGeom>
                            <a:avLst/>
                            <a:gdLst>
                              <a:gd name="T0" fmla="*/ 2147483647 w 84"/>
                              <a:gd name="T1" fmla="*/ 2147483647 h 70"/>
                              <a:gd name="T2" fmla="*/ 2147483647 w 84"/>
                              <a:gd name="T3" fmla="*/ 2147483647 h 70"/>
                              <a:gd name="T4" fmla="*/ 2147483647 w 84"/>
                              <a:gd name="T5" fmla="*/ 2147483647 h 70"/>
                              <a:gd name="T6" fmla="*/ 2147483647 w 84"/>
                              <a:gd name="T7" fmla="*/ 2147483647 h 70"/>
                              <a:gd name="T8" fmla="*/ 2147483647 w 84"/>
                              <a:gd name="T9" fmla="*/ 2147483647 h 70"/>
                              <a:gd name="T10" fmla="*/ 2147483647 w 84"/>
                              <a:gd name="T11" fmla="*/ 2147483647 h 70"/>
                              <a:gd name="T12" fmla="*/ 0 w 84"/>
                              <a:gd name="T13" fmla="*/ 2147483647 h 70"/>
                              <a:gd name="T14" fmla="*/ 2147483647 w 84"/>
                              <a:gd name="T15" fmla="*/ 2147483647 h 70"/>
                              <a:gd name="T16" fmla="*/ 2147483647 w 84"/>
                              <a:gd name="T17" fmla="*/ 2147483647 h 70"/>
                              <a:gd name="T18" fmla="*/ 2147483647 w 84"/>
                              <a:gd name="T19" fmla="*/ 2147483647 h 70"/>
                              <a:gd name="T20" fmla="*/ 2147483647 w 84"/>
                              <a:gd name="T21" fmla="*/ 0 h 70"/>
                              <a:gd name="T22" fmla="*/ 2147483647 w 84"/>
                              <a:gd name="T23" fmla="*/ 2147483647 h 70"/>
                              <a:gd name="T24" fmla="*/ 2147483647 w 84"/>
                              <a:gd name="T25" fmla="*/ 2147483647 h 70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84"/>
                              <a:gd name="T40" fmla="*/ 0 h 70"/>
                              <a:gd name="T41" fmla="*/ 84 w 84"/>
                              <a:gd name="T42" fmla="*/ 70 h 70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84" h="70">
                                <a:moveTo>
                                  <a:pt x="68" y="10"/>
                                </a:moveTo>
                                <a:lnTo>
                                  <a:pt x="54" y="18"/>
                                </a:lnTo>
                                <a:lnTo>
                                  <a:pt x="16" y="24"/>
                                </a:lnTo>
                                <a:lnTo>
                                  <a:pt x="8" y="32"/>
                                </a:lnTo>
                                <a:lnTo>
                                  <a:pt x="2" y="46"/>
                                </a:lnTo>
                                <a:lnTo>
                                  <a:pt x="2" y="68"/>
                                </a:lnTo>
                                <a:lnTo>
                                  <a:pt x="0" y="70"/>
                                </a:lnTo>
                                <a:lnTo>
                                  <a:pt x="76" y="58"/>
                                </a:lnTo>
                                <a:lnTo>
                                  <a:pt x="78" y="56"/>
                                </a:lnTo>
                                <a:lnTo>
                                  <a:pt x="84" y="34"/>
                                </a:lnTo>
                                <a:lnTo>
                                  <a:pt x="84" y="0"/>
                                </a:lnTo>
                                <a:lnTo>
                                  <a:pt x="84" y="4"/>
                                </a:lnTo>
                                <a:lnTo>
                                  <a:pt x="68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07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57864" y="-3218112"/>
                            <a:ext cx="696681" cy="1059440"/>
                          </a:xfrm>
                          <a:custGeom>
                            <a:avLst/>
                            <a:gdLst>
                              <a:gd name="T0" fmla="*/ 2147483647 w 436"/>
                              <a:gd name="T1" fmla="*/ 2147483647 h 670"/>
                              <a:gd name="T2" fmla="*/ 2147483647 w 436"/>
                              <a:gd name="T3" fmla="*/ 0 h 670"/>
                              <a:gd name="T4" fmla="*/ 2147483647 w 436"/>
                              <a:gd name="T5" fmla="*/ 0 h 670"/>
                              <a:gd name="T6" fmla="*/ 2147483647 w 436"/>
                              <a:gd name="T7" fmla="*/ 0 h 670"/>
                              <a:gd name="T8" fmla="*/ 2147483647 w 436"/>
                              <a:gd name="T9" fmla="*/ 2147483647 h 670"/>
                              <a:gd name="T10" fmla="*/ 2147483647 w 436"/>
                              <a:gd name="T11" fmla="*/ 2147483647 h 670"/>
                              <a:gd name="T12" fmla="*/ 2147483647 w 436"/>
                              <a:gd name="T13" fmla="*/ 2147483647 h 670"/>
                              <a:gd name="T14" fmla="*/ 2147483647 w 436"/>
                              <a:gd name="T15" fmla="*/ 2147483647 h 670"/>
                              <a:gd name="T16" fmla="*/ 2147483647 w 436"/>
                              <a:gd name="T17" fmla="*/ 2147483647 h 670"/>
                              <a:gd name="T18" fmla="*/ 2147483647 w 436"/>
                              <a:gd name="T19" fmla="*/ 2147483647 h 670"/>
                              <a:gd name="T20" fmla="*/ 2147483647 w 436"/>
                              <a:gd name="T21" fmla="*/ 2147483647 h 670"/>
                              <a:gd name="T22" fmla="*/ 2147483647 w 436"/>
                              <a:gd name="T23" fmla="*/ 2147483647 h 670"/>
                              <a:gd name="T24" fmla="*/ 2147483647 w 436"/>
                              <a:gd name="T25" fmla="*/ 2147483647 h 670"/>
                              <a:gd name="T26" fmla="*/ 2147483647 w 436"/>
                              <a:gd name="T27" fmla="*/ 2147483647 h 670"/>
                              <a:gd name="T28" fmla="*/ 2147483647 w 436"/>
                              <a:gd name="T29" fmla="*/ 2147483647 h 670"/>
                              <a:gd name="T30" fmla="*/ 2147483647 w 436"/>
                              <a:gd name="T31" fmla="*/ 2147483647 h 670"/>
                              <a:gd name="T32" fmla="*/ 2147483647 w 436"/>
                              <a:gd name="T33" fmla="*/ 2147483647 h 670"/>
                              <a:gd name="T34" fmla="*/ 2147483647 w 436"/>
                              <a:gd name="T35" fmla="*/ 2147483647 h 670"/>
                              <a:gd name="T36" fmla="*/ 2147483647 w 436"/>
                              <a:gd name="T37" fmla="*/ 2147483647 h 670"/>
                              <a:gd name="T38" fmla="*/ 2147483647 w 436"/>
                              <a:gd name="T39" fmla="*/ 2147483647 h 670"/>
                              <a:gd name="T40" fmla="*/ 2147483647 w 436"/>
                              <a:gd name="T41" fmla="*/ 2147483647 h 670"/>
                              <a:gd name="T42" fmla="*/ 2147483647 w 436"/>
                              <a:gd name="T43" fmla="*/ 2147483647 h 670"/>
                              <a:gd name="T44" fmla="*/ 2147483647 w 436"/>
                              <a:gd name="T45" fmla="*/ 2147483647 h 670"/>
                              <a:gd name="T46" fmla="*/ 2147483647 w 436"/>
                              <a:gd name="T47" fmla="*/ 2147483647 h 670"/>
                              <a:gd name="T48" fmla="*/ 2147483647 w 436"/>
                              <a:gd name="T49" fmla="*/ 2147483647 h 670"/>
                              <a:gd name="T50" fmla="*/ 2147483647 w 436"/>
                              <a:gd name="T51" fmla="*/ 2147483647 h 670"/>
                              <a:gd name="T52" fmla="*/ 2147483647 w 436"/>
                              <a:gd name="T53" fmla="*/ 2147483647 h 670"/>
                              <a:gd name="T54" fmla="*/ 2147483647 w 436"/>
                              <a:gd name="T55" fmla="*/ 2147483647 h 670"/>
                              <a:gd name="T56" fmla="*/ 2147483647 w 436"/>
                              <a:gd name="T57" fmla="*/ 2147483647 h 670"/>
                              <a:gd name="T58" fmla="*/ 2147483647 w 436"/>
                              <a:gd name="T59" fmla="*/ 2147483647 h 670"/>
                              <a:gd name="T60" fmla="*/ 2147483647 w 436"/>
                              <a:gd name="T61" fmla="*/ 2147483647 h 670"/>
                              <a:gd name="T62" fmla="*/ 2147483647 w 436"/>
                              <a:gd name="T63" fmla="*/ 2147483647 h 670"/>
                              <a:gd name="T64" fmla="*/ 2147483647 w 436"/>
                              <a:gd name="T65" fmla="*/ 2147483647 h 670"/>
                              <a:gd name="T66" fmla="*/ 0 w 436"/>
                              <a:gd name="T67" fmla="*/ 2147483647 h 670"/>
                              <a:gd name="T68" fmla="*/ 2147483647 w 436"/>
                              <a:gd name="T69" fmla="*/ 2147483647 h 670"/>
                              <a:gd name="T70" fmla="*/ 2147483647 w 436"/>
                              <a:gd name="T71" fmla="*/ 2147483647 h 670"/>
                              <a:gd name="T72" fmla="*/ 2147483647 w 436"/>
                              <a:gd name="T73" fmla="*/ 2147483647 h 670"/>
                              <a:gd name="T74" fmla="*/ 2147483647 w 436"/>
                              <a:gd name="T75" fmla="*/ 2147483647 h 670"/>
                              <a:gd name="T76" fmla="*/ 2147483647 w 436"/>
                              <a:gd name="T77" fmla="*/ 2147483647 h 670"/>
                              <a:gd name="T78" fmla="*/ 2147483647 w 436"/>
                              <a:gd name="T79" fmla="*/ 2147483647 h 670"/>
                              <a:gd name="T80" fmla="*/ 2147483647 w 436"/>
                              <a:gd name="T81" fmla="*/ 2147483647 h 670"/>
                              <a:gd name="T82" fmla="*/ 2147483647 w 436"/>
                              <a:gd name="T83" fmla="*/ 2147483647 h 670"/>
                              <a:gd name="T84" fmla="*/ 2147483647 w 436"/>
                              <a:gd name="T85" fmla="*/ 2147483647 h 670"/>
                              <a:gd name="T86" fmla="*/ 2147483647 w 436"/>
                              <a:gd name="T87" fmla="*/ 2147483647 h 670"/>
                              <a:gd name="T88" fmla="*/ 2147483647 w 436"/>
                              <a:gd name="T89" fmla="*/ 2147483647 h 670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w 436"/>
                              <a:gd name="T136" fmla="*/ 0 h 670"/>
                              <a:gd name="T137" fmla="*/ 436 w 436"/>
                              <a:gd name="T138" fmla="*/ 670 h 670"/>
                            </a:gdLst>
                            <a:ahLst/>
                            <a:cxnLst>
                              <a:cxn ang="T90">
                                <a:pos x="T0" y="T1"/>
                              </a:cxn>
                              <a:cxn ang="T91">
                                <a:pos x="T2" y="T3"/>
                              </a:cxn>
                              <a:cxn ang="T92">
                                <a:pos x="T4" y="T5"/>
                              </a:cxn>
                              <a:cxn ang="T93">
                                <a:pos x="T6" y="T7"/>
                              </a:cxn>
                              <a:cxn ang="T94">
                                <a:pos x="T8" y="T9"/>
                              </a:cxn>
                              <a:cxn ang="T95">
                                <a:pos x="T10" y="T11"/>
                              </a:cxn>
                              <a:cxn ang="T96">
                                <a:pos x="T12" y="T13"/>
                              </a:cxn>
                              <a:cxn ang="T97">
                                <a:pos x="T14" y="T15"/>
                              </a:cxn>
                              <a:cxn ang="T98">
                                <a:pos x="T16" y="T17"/>
                              </a:cxn>
                              <a:cxn ang="T99">
                                <a:pos x="T18" y="T19"/>
                              </a:cxn>
                              <a:cxn ang="T100">
                                <a:pos x="T20" y="T21"/>
                              </a:cxn>
                              <a:cxn ang="T101">
                                <a:pos x="T22" y="T23"/>
                              </a:cxn>
                              <a:cxn ang="T102">
                                <a:pos x="T24" y="T25"/>
                              </a:cxn>
                              <a:cxn ang="T103">
                                <a:pos x="T26" y="T27"/>
                              </a:cxn>
                              <a:cxn ang="T104">
                                <a:pos x="T28" y="T29"/>
                              </a:cxn>
                              <a:cxn ang="T105">
                                <a:pos x="T30" y="T31"/>
                              </a:cxn>
                              <a:cxn ang="T106">
                                <a:pos x="T32" y="T33"/>
                              </a:cxn>
                              <a:cxn ang="T107">
                                <a:pos x="T34" y="T35"/>
                              </a:cxn>
                              <a:cxn ang="T108">
                                <a:pos x="T36" y="T37"/>
                              </a:cxn>
                              <a:cxn ang="T109">
                                <a:pos x="T38" y="T39"/>
                              </a:cxn>
                              <a:cxn ang="T110">
                                <a:pos x="T40" y="T41"/>
                              </a:cxn>
                              <a:cxn ang="T111">
                                <a:pos x="T42" y="T43"/>
                              </a:cxn>
                              <a:cxn ang="T112">
                                <a:pos x="T44" y="T45"/>
                              </a:cxn>
                              <a:cxn ang="T113">
                                <a:pos x="T46" y="T47"/>
                              </a:cxn>
                              <a:cxn ang="T114">
                                <a:pos x="T48" y="T49"/>
                              </a:cxn>
                              <a:cxn ang="T115">
                                <a:pos x="T50" y="T51"/>
                              </a:cxn>
                              <a:cxn ang="T116">
                                <a:pos x="T52" y="T53"/>
                              </a:cxn>
                              <a:cxn ang="T117">
                                <a:pos x="T54" y="T55"/>
                              </a:cxn>
                              <a:cxn ang="T118">
                                <a:pos x="T56" y="T57"/>
                              </a:cxn>
                              <a:cxn ang="T119">
                                <a:pos x="T58" y="T59"/>
                              </a:cxn>
                              <a:cxn ang="T120">
                                <a:pos x="T60" y="T61"/>
                              </a:cxn>
                              <a:cxn ang="T121">
                                <a:pos x="T62" y="T63"/>
                              </a:cxn>
                              <a:cxn ang="T122">
                                <a:pos x="T64" y="T65"/>
                              </a:cxn>
                              <a:cxn ang="T123">
                                <a:pos x="T66" y="T67"/>
                              </a:cxn>
                              <a:cxn ang="T124">
                                <a:pos x="T68" y="T69"/>
                              </a:cxn>
                              <a:cxn ang="T125">
                                <a:pos x="T70" y="T71"/>
                              </a:cxn>
                              <a:cxn ang="T126">
                                <a:pos x="T72" y="T73"/>
                              </a:cxn>
                              <a:cxn ang="T127">
                                <a:pos x="T74" y="T75"/>
                              </a:cxn>
                              <a:cxn ang="T128">
                                <a:pos x="T76" y="T77"/>
                              </a:cxn>
                              <a:cxn ang="T129">
                                <a:pos x="T78" y="T79"/>
                              </a:cxn>
                              <a:cxn ang="T130">
                                <a:pos x="T80" y="T81"/>
                              </a:cxn>
                              <a:cxn ang="T131">
                                <a:pos x="T82" y="T83"/>
                              </a:cxn>
                              <a:cxn ang="T132">
                                <a:pos x="T84" y="T85"/>
                              </a:cxn>
                              <a:cxn ang="T133">
                                <a:pos x="T86" y="T87"/>
                              </a:cxn>
                              <a:cxn ang="T134">
                                <a:pos x="T88" y="T89"/>
                              </a:cxn>
                            </a:cxnLst>
                            <a:rect l="T135" t="T136" r="T137" b="T138"/>
                            <a:pathLst>
                              <a:path w="436" h="670">
                                <a:moveTo>
                                  <a:pt x="436" y="16"/>
                                </a:moveTo>
                                <a:lnTo>
                                  <a:pt x="436" y="0"/>
                                </a:lnTo>
                                <a:lnTo>
                                  <a:pt x="434" y="0"/>
                                </a:lnTo>
                                <a:lnTo>
                                  <a:pt x="434" y="4"/>
                                </a:lnTo>
                                <a:lnTo>
                                  <a:pt x="410" y="26"/>
                                </a:lnTo>
                                <a:lnTo>
                                  <a:pt x="380" y="54"/>
                                </a:lnTo>
                                <a:lnTo>
                                  <a:pt x="358" y="76"/>
                                </a:lnTo>
                                <a:lnTo>
                                  <a:pt x="320" y="98"/>
                                </a:lnTo>
                                <a:lnTo>
                                  <a:pt x="246" y="134"/>
                                </a:lnTo>
                                <a:lnTo>
                                  <a:pt x="208" y="156"/>
                                </a:lnTo>
                                <a:lnTo>
                                  <a:pt x="186" y="170"/>
                                </a:lnTo>
                                <a:lnTo>
                                  <a:pt x="170" y="192"/>
                                </a:lnTo>
                                <a:lnTo>
                                  <a:pt x="170" y="214"/>
                                </a:lnTo>
                                <a:lnTo>
                                  <a:pt x="186" y="228"/>
                                </a:lnTo>
                                <a:lnTo>
                                  <a:pt x="170" y="234"/>
                                </a:lnTo>
                                <a:lnTo>
                                  <a:pt x="154" y="192"/>
                                </a:lnTo>
                                <a:lnTo>
                                  <a:pt x="148" y="156"/>
                                </a:lnTo>
                                <a:lnTo>
                                  <a:pt x="132" y="134"/>
                                </a:lnTo>
                                <a:lnTo>
                                  <a:pt x="124" y="120"/>
                                </a:lnTo>
                                <a:lnTo>
                                  <a:pt x="124" y="98"/>
                                </a:lnTo>
                                <a:lnTo>
                                  <a:pt x="124" y="76"/>
                                </a:lnTo>
                                <a:lnTo>
                                  <a:pt x="154" y="70"/>
                                </a:lnTo>
                                <a:lnTo>
                                  <a:pt x="178" y="54"/>
                                </a:lnTo>
                                <a:lnTo>
                                  <a:pt x="184" y="34"/>
                                </a:lnTo>
                                <a:lnTo>
                                  <a:pt x="108" y="46"/>
                                </a:lnTo>
                                <a:lnTo>
                                  <a:pt x="94" y="66"/>
                                </a:lnTo>
                                <a:lnTo>
                                  <a:pt x="82" y="80"/>
                                </a:lnTo>
                                <a:lnTo>
                                  <a:pt x="66" y="124"/>
                                </a:lnTo>
                                <a:lnTo>
                                  <a:pt x="52" y="212"/>
                                </a:lnTo>
                                <a:lnTo>
                                  <a:pt x="22" y="394"/>
                                </a:lnTo>
                                <a:lnTo>
                                  <a:pt x="8" y="576"/>
                                </a:lnTo>
                                <a:lnTo>
                                  <a:pt x="0" y="642"/>
                                </a:lnTo>
                                <a:lnTo>
                                  <a:pt x="8" y="670"/>
                                </a:lnTo>
                                <a:lnTo>
                                  <a:pt x="52" y="590"/>
                                </a:lnTo>
                                <a:lnTo>
                                  <a:pt x="164" y="394"/>
                                </a:lnTo>
                                <a:lnTo>
                                  <a:pt x="230" y="284"/>
                                </a:lnTo>
                                <a:lnTo>
                                  <a:pt x="304" y="182"/>
                                </a:lnTo>
                                <a:lnTo>
                                  <a:pt x="364" y="102"/>
                                </a:lnTo>
                                <a:lnTo>
                                  <a:pt x="394" y="72"/>
                                </a:lnTo>
                                <a:lnTo>
                                  <a:pt x="416" y="52"/>
                                </a:lnTo>
                                <a:lnTo>
                                  <a:pt x="436" y="42"/>
                                </a:lnTo>
                                <a:lnTo>
                                  <a:pt x="436" y="38"/>
                                </a:lnTo>
                                <a:lnTo>
                                  <a:pt x="436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08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446442" y="-3234286"/>
                            <a:ext cx="8103" cy="16175"/>
                          </a:xfrm>
                          <a:custGeom>
                            <a:avLst/>
                            <a:gdLst>
                              <a:gd name="T0" fmla="*/ 2147483647 w 2"/>
                              <a:gd name="T1" fmla="*/ 2147483647 h 2"/>
                              <a:gd name="T2" fmla="*/ 0 w 2"/>
                              <a:gd name="T3" fmla="*/ 0 h 2"/>
                              <a:gd name="T4" fmla="*/ 0 w 2"/>
                              <a:gd name="T5" fmla="*/ 2147483647 h 2"/>
                              <a:gd name="T6" fmla="*/ 2147483647 w 2"/>
                              <a:gd name="T7" fmla="*/ 2147483647 h 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"/>
                              <a:gd name="T13" fmla="*/ 0 h 2"/>
                              <a:gd name="T14" fmla="*/ 2 w 2"/>
                              <a:gd name="T15" fmla="*/ 2 h 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" h="2">
                                <a:moveTo>
                                  <a:pt x="2" y="2"/>
                                </a:moveTo>
                                <a:lnTo>
                                  <a:pt x="0" y="0"/>
                                </a:lnTo>
                                <a:lnTo>
                                  <a:pt x="0" y="2"/>
                                </a:lnTo>
                                <a:lnTo>
                                  <a:pt x="2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10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09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87479" y="-3153413"/>
                            <a:ext cx="40502" cy="56609"/>
                          </a:xfrm>
                          <a:custGeom>
                            <a:avLst/>
                            <a:gdLst>
                              <a:gd name="T0" fmla="*/ 2147483647 w 26"/>
                              <a:gd name="T1" fmla="*/ 0 h 34"/>
                              <a:gd name="T2" fmla="*/ 2147483647 w 26"/>
                              <a:gd name="T3" fmla="*/ 2147483647 h 34"/>
                              <a:gd name="T4" fmla="*/ 0 w 26"/>
                              <a:gd name="T5" fmla="*/ 2147483647 h 34"/>
                              <a:gd name="T6" fmla="*/ 2147483647 w 26"/>
                              <a:gd name="T7" fmla="*/ 2147483647 h 34"/>
                              <a:gd name="T8" fmla="*/ 2147483647 w 26"/>
                              <a:gd name="T9" fmla="*/ 0 h 3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6"/>
                              <a:gd name="T16" fmla="*/ 0 h 34"/>
                              <a:gd name="T17" fmla="*/ 26 w 26"/>
                              <a:gd name="T18" fmla="*/ 34 h 3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6" h="34">
                                <a:moveTo>
                                  <a:pt x="26" y="0"/>
                                </a:moveTo>
                                <a:lnTo>
                                  <a:pt x="6" y="4"/>
                                </a:lnTo>
                                <a:lnTo>
                                  <a:pt x="0" y="34"/>
                                </a:lnTo>
                                <a:lnTo>
                                  <a:pt x="12" y="2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10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0" name="Freeform 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446442" y="-3218112"/>
                            <a:ext cx="16202" cy="64699"/>
                          </a:xfrm>
                          <a:custGeom>
                            <a:avLst/>
                            <a:gdLst>
                              <a:gd name="T0" fmla="*/ 2147483647 w 12"/>
                              <a:gd name="T1" fmla="*/ 0 h 42"/>
                              <a:gd name="T2" fmla="*/ 2147483647 w 12"/>
                              <a:gd name="T3" fmla="*/ 0 h 42"/>
                              <a:gd name="T4" fmla="*/ 0 w 12"/>
                              <a:gd name="T5" fmla="*/ 0 h 42"/>
                              <a:gd name="T6" fmla="*/ 2147483647 w 12"/>
                              <a:gd name="T7" fmla="*/ 0 h 42"/>
                              <a:gd name="T8" fmla="*/ 2147483647 w 12"/>
                              <a:gd name="T9" fmla="*/ 2147483647 h 42"/>
                              <a:gd name="T10" fmla="*/ 2147483647 w 12"/>
                              <a:gd name="T11" fmla="*/ 2147483647 h 42"/>
                              <a:gd name="T12" fmla="*/ 2147483647 w 12"/>
                              <a:gd name="T13" fmla="*/ 2147483647 h 42"/>
                              <a:gd name="T14" fmla="*/ 2147483647 w 12"/>
                              <a:gd name="T15" fmla="*/ 2147483647 h 42"/>
                              <a:gd name="T16" fmla="*/ 2147483647 w 12"/>
                              <a:gd name="T17" fmla="*/ 0 h 42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12"/>
                              <a:gd name="T28" fmla="*/ 0 h 42"/>
                              <a:gd name="T29" fmla="*/ 12 w 12"/>
                              <a:gd name="T30" fmla="*/ 42 h 42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12" h="42">
                                <a:moveTo>
                                  <a:pt x="4" y="0"/>
                                </a:move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lnTo>
                                  <a:pt x="2" y="0"/>
                                </a:lnTo>
                                <a:lnTo>
                                  <a:pt x="2" y="16"/>
                                </a:lnTo>
                                <a:lnTo>
                                  <a:pt x="2" y="38"/>
                                </a:lnTo>
                                <a:lnTo>
                                  <a:pt x="2" y="42"/>
                                </a:lnTo>
                                <a:lnTo>
                                  <a:pt x="12" y="36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10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1" name="Freeform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017094" y="-3298985"/>
                            <a:ext cx="48606" cy="40434"/>
                          </a:xfrm>
                          <a:custGeom>
                            <a:avLst/>
                            <a:gdLst>
                              <a:gd name="T0" fmla="*/ 2147483647 w 24"/>
                              <a:gd name="T1" fmla="*/ 2147483647 h 20"/>
                              <a:gd name="T2" fmla="*/ 2147483647 w 24"/>
                              <a:gd name="T3" fmla="*/ 2147483647 h 20"/>
                              <a:gd name="T4" fmla="*/ 2147483647 w 24"/>
                              <a:gd name="T5" fmla="*/ 0 h 20"/>
                              <a:gd name="T6" fmla="*/ 2147483647 w 24"/>
                              <a:gd name="T7" fmla="*/ 0 h 20"/>
                              <a:gd name="T8" fmla="*/ 0 w 24"/>
                              <a:gd name="T9" fmla="*/ 2147483647 h 20"/>
                              <a:gd name="T10" fmla="*/ 2147483647 w 24"/>
                              <a:gd name="T11" fmla="*/ 2147483647 h 20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24"/>
                              <a:gd name="T19" fmla="*/ 0 h 20"/>
                              <a:gd name="T20" fmla="*/ 24 w 24"/>
                              <a:gd name="T21" fmla="*/ 20 h 20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4" h="20">
                                <a:moveTo>
                                  <a:pt x="24" y="20"/>
                                </a:moveTo>
                                <a:lnTo>
                                  <a:pt x="24" y="18"/>
                                </a:lnTo>
                                <a:lnTo>
                                  <a:pt x="18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"/>
                                </a:lnTo>
                                <a:lnTo>
                                  <a:pt x="24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10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2" name="Freeform 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234887" y="-4317991"/>
                            <a:ext cx="2916340" cy="7626367"/>
                          </a:xfrm>
                          <a:custGeom>
                            <a:avLst/>
                            <a:gdLst>
                              <a:gd name="T0" fmla="*/ 2147483647 w 1838"/>
                              <a:gd name="T1" fmla="*/ 2147483647 h 4804"/>
                              <a:gd name="T2" fmla="*/ 2147483647 w 1838"/>
                              <a:gd name="T3" fmla="*/ 2147483647 h 4804"/>
                              <a:gd name="T4" fmla="*/ 2147483647 w 1838"/>
                              <a:gd name="T5" fmla="*/ 2147483647 h 4804"/>
                              <a:gd name="T6" fmla="*/ 2147483647 w 1838"/>
                              <a:gd name="T7" fmla="*/ 2147483647 h 4804"/>
                              <a:gd name="T8" fmla="*/ 2147483647 w 1838"/>
                              <a:gd name="T9" fmla="*/ 2147483647 h 4804"/>
                              <a:gd name="T10" fmla="*/ 2147483647 w 1838"/>
                              <a:gd name="T11" fmla="*/ 2147483647 h 4804"/>
                              <a:gd name="T12" fmla="*/ 2147483647 w 1838"/>
                              <a:gd name="T13" fmla="*/ 2147483647 h 4804"/>
                              <a:gd name="T14" fmla="*/ 2147483647 w 1838"/>
                              <a:gd name="T15" fmla="*/ 2147483647 h 4804"/>
                              <a:gd name="T16" fmla="*/ 2147483647 w 1838"/>
                              <a:gd name="T17" fmla="*/ 2147483647 h 4804"/>
                              <a:gd name="T18" fmla="*/ 2147483647 w 1838"/>
                              <a:gd name="T19" fmla="*/ 2147483647 h 4804"/>
                              <a:gd name="T20" fmla="*/ 2147483647 w 1838"/>
                              <a:gd name="T21" fmla="*/ 2147483647 h 4804"/>
                              <a:gd name="T22" fmla="*/ 2147483647 w 1838"/>
                              <a:gd name="T23" fmla="*/ 2147483647 h 4804"/>
                              <a:gd name="T24" fmla="*/ 2147483647 w 1838"/>
                              <a:gd name="T25" fmla="*/ 2147483647 h 4804"/>
                              <a:gd name="T26" fmla="*/ 2147483647 w 1838"/>
                              <a:gd name="T27" fmla="*/ 2147483647 h 4804"/>
                              <a:gd name="T28" fmla="*/ 2147483647 w 1838"/>
                              <a:gd name="T29" fmla="*/ 2147483647 h 4804"/>
                              <a:gd name="T30" fmla="*/ 2147483647 w 1838"/>
                              <a:gd name="T31" fmla="*/ 2147483647 h 4804"/>
                              <a:gd name="T32" fmla="*/ 2147483647 w 1838"/>
                              <a:gd name="T33" fmla="*/ 2147483647 h 4804"/>
                              <a:gd name="T34" fmla="*/ 2147483647 w 1838"/>
                              <a:gd name="T35" fmla="*/ 2147483647 h 4804"/>
                              <a:gd name="T36" fmla="*/ 2147483647 w 1838"/>
                              <a:gd name="T37" fmla="*/ 2147483647 h 4804"/>
                              <a:gd name="T38" fmla="*/ 2147483647 w 1838"/>
                              <a:gd name="T39" fmla="*/ 2147483647 h 4804"/>
                              <a:gd name="T40" fmla="*/ 2147483647 w 1838"/>
                              <a:gd name="T41" fmla="*/ 2147483647 h 4804"/>
                              <a:gd name="T42" fmla="*/ 2147483647 w 1838"/>
                              <a:gd name="T43" fmla="*/ 2147483647 h 4804"/>
                              <a:gd name="T44" fmla="*/ 2147483647 w 1838"/>
                              <a:gd name="T45" fmla="*/ 2147483647 h 4804"/>
                              <a:gd name="T46" fmla="*/ 2147483647 w 1838"/>
                              <a:gd name="T47" fmla="*/ 2147483647 h 4804"/>
                              <a:gd name="T48" fmla="*/ 2147483647 w 1838"/>
                              <a:gd name="T49" fmla="*/ 2147483647 h 4804"/>
                              <a:gd name="T50" fmla="*/ 2147483647 w 1838"/>
                              <a:gd name="T51" fmla="*/ 2147483647 h 4804"/>
                              <a:gd name="T52" fmla="*/ 2147483647 w 1838"/>
                              <a:gd name="T53" fmla="*/ 2147483647 h 4804"/>
                              <a:gd name="T54" fmla="*/ 0 w 1838"/>
                              <a:gd name="T55" fmla="*/ 2147483647 h 4804"/>
                              <a:gd name="T56" fmla="*/ 2147483647 w 1838"/>
                              <a:gd name="T57" fmla="*/ 2147483647 h 4804"/>
                              <a:gd name="T58" fmla="*/ 2147483647 w 1838"/>
                              <a:gd name="T59" fmla="*/ 2147483647 h 4804"/>
                              <a:gd name="T60" fmla="*/ 2147483647 w 1838"/>
                              <a:gd name="T61" fmla="*/ 2147483647 h 4804"/>
                              <a:gd name="T62" fmla="*/ 2147483647 w 1838"/>
                              <a:gd name="T63" fmla="*/ 2147483647 h 4804"/>
                              <a:gd name="T64" fmla="*/ 2147483647 w 1838"/>
                              <a:gd name="T65" fmla="*/ 2147483647 h 4804"/>
                              <a:gd name="T66" fmla="*/ 2147483647 w 1838"/>
                              <a:gd name="T67" fmla="*/ 2147483647 h 4804"/>
                              <a:gd name="T68" fmla="*/ 2147483647 w 1838"/>
                              <a:gd name="T69" fmla="*/ 2147483647 h 4804"/>
                              <a:gd name="T70" fmla="*/ 2147483647 w 1838"/>
                              <a:gd name="T71" fmla="*/ 2147483647 h 4804"/>
                              <a:gd name="T72" fmla="*/ 2147483647 w 1838"/>
                              <a:gd name="T73" fmla="*/ 2147483647 h 4804"/>
                              <a:gd name="T74" fmla="*/ 2147483647 w 1838"/>
                              <a:gd name="T75" fmla="*/ 2147483647 h 4804"/>
                              <a:gd name="T76" fmla="*/ 2147483647 w 1838"/>
                              <a:gd name="T77" fmla="*/ 2147483647 h 4804"/>
                              <a:gd name="T78" fmla="*/ 2147483647 w 1838"/>
                              <a:gd name="T79" fmla="*/ 2147483647 h 4804"/>
                              <a:gd name="T80" fmla="*/ 2147483647 w 1838"/>
                              <a:gd name="T81" fmla="*/ 2147483647 h 4804"/>
                              <a:gd name="T82" fmla="*/ 2147483647 w 1838"/>
                              <a:gd name="T83" fmla="*/ 2147483647 h 4804"/>
                              <a:gd name="T84" fmla="*/ 2147483647 w 1838"/>
                              <a:gd name="T85" fmla="*/ 2147483647 h 4804"/>
                              <a:gd name="T86" fmla="*/ 2147483647 w 1838"/>
                              <a:gd name="T87" fmla="*/ 2147483647 h 4804"/>
                              <a:gd name="T88" fmla="*/ 2147483647 w 1838"/>
                              <a:gd name="T89" fmla="*/ 2147483647 h 4804"/>
                              <a:gd name="T90" fmla="*/ 2147483647 w 1838"/>
                              <a:gd name="T91" fmla="*/ 2147483647 h 4804"/>
                              <a:gd name="T92" fmla="*/ 2147483647 w 1838"/>
                              <a:gd name="T93" fmla="*/ 2147483647 h 4804"/>
                              <a:gd name="T94" fmla="*/ 2147483647 w 1838"/>
                              <a:gd name="T95" fmla="*/ 2147483647 h 4804"/>
                              <a:gd name="T96" fmla="*/ 2147483647 w 1838"/>
                              <a:gd name="T97" fmla="*/ 2147483647 h 4804"/>
                              <a:gd name="T98" fmla="*/ 2147483647 w 1838"/>
                              <a:gd name="T99" fmla="*/ 2147483647 h 4804"/>
                              <a:gd name="T100" fmla="*/ 2147483647 w 1838"/>
                              <a:gd name="T101" fmla="*/ 2147483647 h 4804"/>
                              <a:gd name="T102" fmla="*/ 2147483647 w 1838"/>
                              <a:gd name="T103" fmla="*/ 2147483647 h 4804"/>
                              <a:gd name="T104" fmla="*/ 2147483647 w 1838"/>
                              <a:gd name="T105" fmla="*/ 2147483647 h 4804"/>
                              <a:gd name="T106" fmla="*/ 2147483647 w 1838"/>
                              <a:gd name="T107" fmla="*/ 2147483647 h 4804"/>
                              <a:gd name="T108" fmla="*/ 2147483647 w 1838"/>
                              <a:gd name="T109" fmla="*/ 2147483647 h 4804"/>
                              <a:gd name="T110" fmla="*/ 2147483647 w 1838"/>
                              <a:gd name="T111" fmla="*/ 2147483647 h 4804"/>
                              <a:gd name="T112" fmla="*/ 2147483647 w 1838"/>
                              <a:gd name="T113" fmla="*/ 2147483647 h 4804"/>
                              <a:gd name="T114" fmla="*/ 2147483647 w 1838"/>
                              <a:gd name="T115" fmla="*/ 2147483647 h 4804"/>
                              <a:gd name="T116" fmla="*/ 2147483647 w 1838"/>
                              <a:gd name="T117" fmla="*/ 2147483647 h 4804"/>
                              <a:gd name="T118" fmla="*/ 2147483647 w 1838"/>
                              <a:gd name="T119" fmla="*/ 2147483647 h 4804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w 1838"/>
                              <a:gd name="T181" fmla="*/ 0 h 4804"/>
                              <a:gd name="T182" fmla="*/ 1838 w 1838"/>
                              <a:gd name="T183" fmla="*/ 4804 h 4804"/>
                            </a:gdLst>
                            <a:ahLst/>
                            <a:cxnLst>
                              <a:cxn ang="T120">
                                <a:pos x="T0" y="T1"/>
                              </a:cxn>
                              <a:cxn ang="T121">
                                <a:pos x="T2" y="T3"/>
                              </a:cxn>
                              <a:cxn ang="T122">
                                <a:pos x="T4" y="T5"/>
                              </a:cxn>
                              <a:cxn ang="T123">
                                <a:pos x="T6" y="T7"/>
                              </a:cxn>
                              <a:cxn ang="T124">
                                <a:pos x="T8" y="T9"/>
                              </a:cxn>
                              <a:cxn ang="T125">
                                <a:pos x="T10" y="T11"/>
                              </a:cxn>
                              <a:cxn ang="T126">
                                <a:pos x="T12" y="T13"/>
                              </a:cxn>
                              <a:cxn ang="T127">
                                <a:pos x="T14" y="T15"/>
                              </a:cxn>
                              <a:cxn ang="T128">
                                <a:pos x="T16" y="T17"/>
                              </a:cxn>
                              <a:cxn ang="T129">
                                <a:pos x="T18" y="T19"/>
                              </a:cxn>
                              <a:cxn ang="T130">
                                <a:pos x="T20" y="T21"/>
                              </a:cxn>
                              <a:cxn ang="T131">
                                <a:pos x="T22" y="T23"/>
                              </a:cxn>
                              <a:cxn ang="T132">
                                <a:pos x="T24" y="T25"/>
                              </a:cxn>
                              <a:cxn ang="T133">
                                <a:pos x="T26" y="T27"/>
                              </a:cxn>
                              <a:cxn ang="T134">
                                <a:pos x="T28" y="T29"/>
                              </a:cxn>
                              <a:cxn ang="T135">
                                <a:pos x="T30" y="T31"/>
                              </a:cxn>
                              <a:cxn ang="T136">
                                <a:pos x="T32" y="T33"/>
                              </a:cxn>
                              <a:cxn ang="T137">
                                <a:pos x="T34" y="T35"/>
                              </a:cxn>
                              <a:cxn ang="T138">
                                <a:pos x="T36" y="T37"/>
                              </a:cxn>
                              <a:cxn ang="T139">
                                <a:pos x="T38" y="T39"/>
                              </a:cxn>
                              <a:cxn ang="T140">
                                <a:pos x="T40" y="T41"/>
                              </a:cxn>
                              <a:cxn ang="T141">
                                <a:pos x="T42" y="T43"/>
                              </a:cxn>
                              <a:cxn ang="T142">
                                <a:pos x="T44" y="T45"/>
                              </a:cxn>
                              <a:cxn ang="T143">
                                <a:pos x="T46" y="T47"/>
                              </a:cxn>
                              <a:cxn ang="T144">
                                <a:pos x="T48" y="T49"/>
                              </a:cxn>
                              <a:cxn ang="T145">
                                <a:pos x="T50" y="T51"/>
                              </a:cxn>
                              <a:cxn ang="T146">
                                <a:pos x="T52" y="T53"/>
                              </a:cxn>
                              <a:cxn ang="T147">
                                <a:pos x="T54" y="T55"/>
                              </a:cxn>
                              <a:cxn ang="T148">
                                <a:pos x="T56" y="T57"/>
                              </a:cxn>
                              <a:cxn ang="T149">
                                <a:pos x="T58" y="T59"/>
                              </a:cxn>
                              <a:cxn ang="T150">
                                <a:pos x="T60" y="T61"/>
                              </a:cxn>
                              <a:cxn ang="T151">
                                <a:pos x="T62" y="T63"/>
                              </a:cxn>
                              <a:cxn ang="T152">
                                <a:pos x="T64" y="T65"/>
                              </a:cxn>
                              <a:cxn ang="T153">
                                <a:pos x="T66" y="T67"/>
                              </a:cxn>
                              <a:cxn ang="T154">
                                <a:pos x="T68" y="T69"/>
                              </a:cxn>
                              <a:cxn ang="T155">
                                <a:pos x="T70" y="T71"/>
                              </a:cxn>
                              <a:cxn ang="T156">
                                <a:pos x="T72" y="T73"/>
                              </a:cxn>
                              <a:cxn ang="T157">
                                <a:pos x="T74" y="T75"/>
                              </a:cxn>
                              <a:cxn ang="T158">
                                <a:pos x="T76" y="T77"/>
                              </a:cxn>
                              <a:cxn ang="T159">
                                <a:pos x="T78" y="T79"/>
                              </a:cxn>
                              <a:cxn ang="T160">
                                <a:pos x="T80" y="T81"/>
                              </a:cxn>
                              <a:cxn ang="T161">
                                <a:pos x="T82" y="T83"/>
                              </a:cxn>
                              <a:cxn ang="T162">
                                <a:pos x="T84" y="T85"/>
                              </a:cxn>
                              <a:cxn ang="T163">
                                <a:pos x="T86" y="T87"/>
                              </a:cxn>
                              <a:cxn ang="T164">
                                <a:pos x="T88" y="T89"/>
                              </a:cxn>
                              <a:cxn ang="T165">
                                <a:pos x="T90" y="T91"/>
                              </a:cxn>
                              <a:cxn ang="T166">
                                <a:pos x="T92" y="T93"/>
                              </a:cxn>
                              <a:cxn ang="T167">
                                <a:pos x="T94" y="T95"/>
                              </a:cxn>
                              <a:cxn ang="T168">
                                <a:pos x="T96" y="T97"/>
                              </a:cxn>
                              <a:cxn ang="T169">
                                <a:pos x="T98" y="T99"/>
                              </a:cxn>
                              <a:cxn ang="T170">
                                <a:pos x="T100" y="T101"/>
                              </a:cxn>
                              <a:cxn ang="T171">
                                <a:pos x="T102" y="T103"/>
                              </a:cxn>
                              <a:cxn ang="T172">
                                <a:pos x="T104" y="T105"/>
                              </a:cxn>
                              <a:cxn ang="T173">
                                <a:pos x="T106" y="T107"/>
                              </a:cxn>
                              <a:cxn ang="T174">
                                <a:pos x="T108" y="T109"/>
                              </a:cxn>
                              <a:cxn ang="T175">
                                <a:pos x="T110" y="T111"/>
                              </a:cxn>
                              <a:cxn ang="T176">
                                <a:pos x="T112" y="T113"/>
                              </a:cxn>
                              <a:cxn ang="T177">
                                <a:pos x="T114" y="T115"/>
                              </a:cxn>
                              <a:cxn ang="T178">
                                <a:pos x="T116" y="T117"/>
                              </a:cxn>
                              <a:cxn ang="T179">
                                <a:pos x="T118" y="T119"/>
                              </a:cxn>
                            </a:cxnLst>
                            <a:rect l="T180" t="T181" r="T182" b="T183"/>
                            <a:pathLst>
                              <a:path w="1838" h="4804">
                                <a:moveTo>
                                  <a:pt x="1828" y="888"/>
                                </a:moveTo>
                                <a:lnTo>
                                  <a:pt x="1820" y="864"/>
                                </a:lnTo>
                                <a:lnTo>
                                  <a:pt x="1812" y="842"/>
                                </a:lnTo>
                                <a:lnTo>
                                  <a:pt x="1804" y="828"/>
                                </a:lnTo>
                                <a:lnTo>
                                  <a:pt x="1790" y="820"/>
                                </a:lnTo>
                                <a:lnTo>
                                  <a:pt x="1730" y="806"/>
                                </a:lnTo>
                                <a:lnTo>
                                  <a:pt x="1678" y="792"/>
                                </a:lnTo>
                                <a:lnTo>
                                  <a:pt x="1618" y="770"/>
                                </a:lnTo>
                                <a:lnTo>
                                  <a:pt x="1604" y="764"/>
                                </a:lnTo>
                                <a:lnTo>
                                  <a:pt x="1626" y="742"/>
                                </a:lnTo>
                                <a:lnTo>
                                  <a:pt x="1634" y="712"/>
                                </a:lnTo>
                                <a:lnTo>
                                  <a:pt x="1656" y="684"/>
                                </a:lnTo>
                                <a:lnTo>
                                  <a:pt x="1634" y="690"/>
                                </a:lnTo>
                                <a:lnTo>
                                  <a:pt x="1612" y="690"/>
                                </a:lnTo>
                                <a:lnTo>
                                  <a:pt x="1604" y="690"/>
                                </a:lnTo>
                                <a:lnTo>
                                  <a:pt x="1604" y="684"/>
                                </a:lnTo>
                                <a:lnTo>
                                  <a:pt x="1590" y="662"/>
                                </a:lnTo>
                                <a:lnTo>
                                  <a:pt x="1566" y="648"/>
                                </a:lnTo>
                                <a:lnTo>
                                  <a:pt x="1560" y="626"/>
                                </a:lnTo>
                                <a:lnTo>
                                  <a:pt x="1560" y="604"/>
                                </a:lnTo>
                                <a:lnTo>
                                  <a:pt x="1566" y="574"/>
                                </a:lnTo>
                                <a:lnTo>
                                  <a:pt x="1574" y="532"/>
                                </a:lnTo>
                                <a:lnTo>
                                  <a:pt x="1590" y="488"/>
                                </a:lnTo>
                                <a:lnTo>
                                  <a:pt x="1590" y="452"/>
                                </a:lnTo>
                                <a:lnTo>
                                  <a:pt x="1590" y="414"/>
                                </a:lnTo>
                                <a:lnTo>
                                  <a:pt x="1574" y="386"/>
                                </a:lnTo>
                                <a:lnTo>
                                  <a:pt x="1544" y="320"/>
                                </a:lnTo>
                                <a:lnTo>
                                  <a:pt x="1538" y="284"/>
                                </a:lnTo>
                                <a:lnTo>
                                  <a:pt x="1522" y="248"/>
                                </a:lnTo>
                                <a:lnTo>
                                  <a:pt x="1508" y="204"/>
                                </a:lnTo>
                                <a:lnTo>
                                  <a:pt x="1478" y="154"/>
                                </a:lnTo>
                                <a:lnTo>
                                  <a:pt x="1432" y="110"/>
                                </a:lnTo>
                                <a:lnTo>
                                  <a:pt x="1388" y="66"/>
                                </a:lnTo>
                                <a:lnTo>
                                  <a:pt x="1344" y="36"/>
                                </a:lnTo>
                                <a:lnTo>
                                  <a:pt x="1306" y="8"/>
                                </a:lnTo>
                                <a:lnTo>
                                  <a:pt x="1270" y="0"/>
                                </a:lnTo>
                                <a:lnTo>
                                  <a:pt x="1254" y="8"/>
                                </a:lnTo>
                                <a:lnTo>
                                  <a:pt x="1240" y="16"/>
                                </a:lnTo>
                                <a:lnTo>
                                  <a:pt x="1210" y="8"/>
                                </a:lnTo>
                                <a:lnTo>
                                  <a:pt x="1188" y="8"/>
                                </a:lnTo>
                                <a:lnTo>
                                  <a:pt x="1174" y="16"/>
                                </a:lnTo>
                                <a:lnTo>
                                  <a:pt x="1114" y="16"/>
                                </a:lnTo>
                                <a:lnTo>
                                  <a:pt x="1062" y="22"/>
                                </a:lnTo>
                                <a:lnTo>
                                  <a:pt x="1040" y="30"/>
                                </a:lnTo>
                                <a:lnTo>
                                  <a:pt x="1018" y="44"/>
                                </a:lnTo>
                                <a:lnTo>
                                  <a:pt x="1002" y="66"/>
                                </a:lnTo>
                                <a:lnTo>
                                  <a:pt x="988" y="88"/>
                                </a:lnTo>
                                <a:lnTo>
                                  <a:pt x="972" y="146"/>
                                </a:lnTo>
                                <a:lnTo>
                                  <a:pt x="972" y="196"/>
                                </a:lnTo>
                                <a:lnTo>
                                  <a:pt x="972" y="226"/>
                                </a:lnTo>
                                <a:lnTo>
                                  <a:pt x="958" y="328"/>
                                </a:lnTo>
                                <a:lnTo>
                                  <a:pt x="950" y="392"/>
                                </a:lnTo>
                                <a:lnTo>
                                  <a:pt x="958" y="444"/>
                                </a:lnTo>
                                <a:lnTo>
                                  <a:pt x="988" y="538"/>
                                </a:lnTo>
                                <a:lnTo>
                                  <a:pt x="988" y="568"/>
                                </a:lnTo>
                                <a:lnTo>
                                  <a:pt x="980" y="604"/>
                                </a:lnTo>
                                <a:lnTo>
                                  <a:pt x="958" y="640"/>
                                </a:lnTo>
                                <a:lnTo>
                                  <a:pt x="944" y="648"/>
                                </a:lnTo>
                                <a:lnTo>
                                  <a:pt x="928" y="654"/>
                                </a:lnTo>
                                <a:lnTo>
                                  <a:pt x="944" y="654"/>
                                </a:lnTo>
                                <a:lnTo>
                                  <a:pt x="958" y="654"/>
                                </a:lnTo>
                                <a:lnTo>
                                  <a:pt x="972" y="654"/>
                                </a:lnTo>
                                <a:lnTo>
                                  <a:pt x="958" y="690"/>
                                </a:lnTo>
                                <a:lnTo>
                                  <a:pt x="936" y="706"/>
                                </a:lnTo>
                                <a:lnTo>
                                  <a:pt x="920" y="712"/>
                                </a:lnTo>
                                <a:lnTo>
                                  <a:pt x="906" y="706"/>
                                </a:lnTo>
                                <a:lnTo>
                                  <a:pt x="914" y="742"/>
                                </a:lnTo>
                                <a:lnTo>
                                  <a:pt x="928" y="770"/>
                                </a:lnTo>
                                <a:lnTo>
                                  <a:pt x="874" y="784"/>
                                </a:lnTo>
                                <a:lnTo>
                                  <a:pt x="866" y="784"/>
                                </a:lnTo>
                                <a:lnTo>
                                  <a:pt x="828" y="798"/>
                                </a:lnTo>
                                <a:lnTo>
                                  <a:pt x="792" y="820"/>
                                </a:lnTo>
                                <a:lnTo>
                                  <a:pt x="778" y="834"/>
                                </a:lnTo>
                                <a:lnTo>
                                  <a:pt x="778" y="846"/>
                                </a:lnTo>
                                <a:lnTo>
                                  <a:pt x="770" y="850"/>
                                </a:lnTo>
                                <a:lnTo>
                                  <a:pt x="748" y="856"/>
                                </a:lnTo>
                                <a:lnTo>
                                  <a:pt x="732" y="860"/>
                                </a:lnTo>
                                <a:lnTo>
                                  <a:pt x="726" y="866"/>
                                </a:lnTo>
                                <a:lnTo>
                                  <a:pt x="720" y="870"/>
                                </a:lnTo>
                                <a:lnTo>
                                  <a:pt x="714" y="874"/>
                                </a:lnTo>
                                <a:lnTo>
                                  <a:pt x="700" y="882"/>
                                </a:lnTo>
                                <a:lnTo>
                                  <a:pt x="688" y="888"/>
                                </a:lnTo>
                                <a:lnTo>
                                  <a:pt x="670" y="910"/>
                                </a:lnTo>
                                <a:lnTo>
                                  <a:pt x="668" y="926"/>
                                </a:lnTo>
                                <a:lnTo>
                                  <a:pt x="656" y="962"/>
                                </a:lnTo>
                                <a:lnTo>
                                  <a:pt x="656" y="994"/>
                                </a:lnTo>
                                <a:lnTo>
                                  <a:pt x="654" y="1024"/>
                                </a:lnTo>
                                <a:lnTo>
                                  <a:pt x="654" y="1044"/>
                                </a:lnTo>
                                <a:lnTo>
                                  <a:pt x="644" y="1048"/>
                                </a:lnTo>
                                <a:lnTo>
                                  <a:pt x="614" y="1048"/>
                                </a:lnTo>
                                <a:lnTo>
                                  <a:pt x="608" y="1064"/>
                                </a:lnTo>
                                <a:lnTo>
                                  <a:pt x="600" y="1088"/>
                                </a:lnTo>
                                <a:lnTo>
                                  <a:pt x="586" y="1104"/>
                                </a:lnTo>
                                <a:lnTo>
                                  <a:pt x="578" y="1114"/>
                                </a:lnTo>
                                <a:lnTo>
                                  <a:pt x="558" y="1120"/>
                                </a:lnTo>
                                <a:lnTo>
                                  <a:pt x="530" y="1124"/>
                                </a:lnTo>
                                <a:lnTo>
                                  <a:pt x="498" y="1134"/>
                                </a:lnTo>
                                <a:lnTo>
                                  <a:pt x="482" y="1150"/>
                                </a:lnTo>
                                <a:lnTo>
                                  <a:pt x="456" y="1176"/>
                                </a:lnTo>
                                <a:lnTo>
                                  <a:pt x="448" y="1188"/>
                                </a:lnTo>
                                <a:lnTo>
                                  <a:pt x="434" y="1202"/>
                                </a:lnTo>
                                <a:lnTo>
                                  <a:pt x="424" y="1208"/>
                                </a:lnTo>
                                <a:lnTo>
                                  <a:pt x="410" y="1212"/>
                                </a:lnTo>
                                <a:lnTo>
                                  <a:pt x="392" y="1206"/>
                                </a:lnTo>
                                <a:lnTo>
                                  <a:pt x="360" y="1188"/>
                                </a:lnTo>
                                <a:lnTo>
                                  <a:pt x="332" y="1174"/>
                                </a:lnTo>
                                <a:lnTo>
                                  <a:pt x="302" y="1162"/>
                                </a:lnTo>
                                <a:lnTo>
                                  <a:pt x="266" y="1138"/>
                                </a:lnTo>
                                <a:lnTo>
                                  <a:pt x="250" y="1128"/>
                                </a:lnTo>
                                <a:lnTo>
                                  <a:pt x="222" y="1108"/>
                                </a:lnTo>
                                <a:lnTo>
                                  <a:pt x="196" y="1090"/>
                                </a:lnTo>
                                <a:lnTo>
                                  <a:pt x="182" y="1080"/>
                                </a:lnTo>
                                <a:lnTo>
                                  <a:pt x="168" y="1064"/>
                                </a:lnTo>
                                <a:lnTo>
                                  <a:pt x="146" y="1052"/>
                                </a:lnTo>
                                <a:lnTo>
                                  <a:pt x="138" y="1060"/>
                                </a:lnTo>
                                <a:lnTo>
                                  <a:pt x="160" y="1082"/>
                                </a:lnTo>
                                <a:lnTo>
                                  <a:pt x="154" y="1106"/>
                                </a:lnTo>
                                <a:lnTo>
                                  <a:pt x="148" y="1130"/>
                                </a:lnTo>
                                <a:lnTo>
                                  <a:pt x="138" y="1158"/>
                                </a:lnTo>
                                <a:lnTo>
                                  <a:pt x="126" y="1186"/>
                                </a:lnTo>
                                <a:lnTo>
                                  <a:pt x="110" y="1212"/>
                                </a:lnTo>
                                <a:lnTo>
                                  <a:pt x="102" y="1224"/>
                                </a:lnTo>
                                <a:lnTo>
                                  <a:pt x="94" y="1234"/>
                                </a:lnTo>
                                <a:lnTo>
                                  <a:pt x="84" y="1240"/>
                                </a:lnTo>
                                <a:lnTo>
                                  <a:pt x="74" y="1246"/>
                                </a:lnTo>
                                <a:lnTo>
                                  <a:pt x="34" y="1194"/>
                                </a:lnTo>
                                <a:lnTo>
                                  <a:pt x="18" y="1222"/>
                                </a:lnTo>
                                <a:lnTo>
                                  <a:pt x="8" y="1248"/>
                                </a:lnTo>
                                <a:lnTo>
                                  <a:pt x="4" y="1262"/>
                                </a:lnTo>
                                <a:lnTo>
                                  <a:pt x="0" y="1276"/>
                                </a:lnTo>
                                <a:lnTo>
                                  <a:pt x="0" y="1288"/>
                                </a:lnTo>
                                <a:lnTo>
                                  <a:pt x="0" y="1300"/>
                                </a:lnTo>
                                <a:lnTo>
                                  <a:pt x="80" y="1340"/>
                                </a:lnTo>
                                <a:lnTo>
                                  <a:pt x="120" y="1356"/>
                                </a:lnTo>
                                <a:lnTo>
                                  <a:pt x="166" y="1374"/>
                                </a:lnTo>
                                <a:lnTo>
                                  <a:pt x="216" y="1394"/>
                                </a:lnTo>
                                <a:lnTo>
                                  <a:pt x="248" y="1412"/>
                                </a:lnTo>
                                <a:lnTo>
                                  <a:pt x="304" y="1426"/>
                                </a:lnTo>
                                <a:lnTo>
                                  <a:pt x="342" y="1456"/>
                                </a:lnTo>
                                <a:lnTo>
                                  <a:pt x="372" y="1466"/>
                                </a:lnTo>
                                <a:lnTo>
                                  <a:pt x="462" y="1466"/>
                                </a:lnTo>
                                <a:lnTo>
                                  <a:pt x="482" y="1464"/>
                                </a:lnTo>
                                <a:lnTo>
                                  <a:pt x="504" y="1456"/>
                                </a:lnTo>
                                <a:lnTo>
                                  <a:pt x="526" y="1450"/>
                                </a:lnTo>
                                <a:lnTo>
                                  <a:pt x="560" y="1438"/>
                                </a:lnTo>
                                <a:lnTo>
                                  <a:pt x="596" y="1432"/>
                                </a:lnTo>
                                <a:lnTo>
                                  <a:pt x="620" y="1428"/>
                                </a:lnTo>
                                <a:lnTo>
                                  <a:pt x="644" y="1422"/>
                                </a:lnTo>
                                <a:lnTo>
                                  <a:pt x="654" y="1414"/>
                                </a:lnTo>
                                <a:lnTo>
                                  <a:pt x="674" y="1406"/>
                                </a:lnTo>
                                <a:lnTo>
                                  <a:pt x="788" y="1320"/>
                                </a:lnTo>
                                <a:lnTo>
                                  <a:pt x="792" y="1554"/>
                                </a:lnTo>
                                <a:lnTo>
                                  <a:pt x="800" y="1546"/>
                                </a:lnTo>
                                <a:lnTo>
                                  <a:pt x="814" y="1546"/>
                                </a:lnTo>
                                <a:lnTo>
                                  <a:pt x="822" y="1626"/>
                                </a:lnTo>
                                <a:lnTo>
                                  <a:pt x="806" y="1618"/>
                                </a:lnTo>
                                <a:lnTo>
                                  <a:pt x="806" y="1596"/>
                                </a:lnTo>
                                <a:lnTo>
                                  <a:pt x="792" y="1582"/>
                                </a:lnTo>
                                <a:lnTo>
                                  <a:pt x="682" y="2066"/>
                                </a:lnTo>
                                <a:lnTo>
                                  <a:pt x="688" y="2082"/>
                                </a:lnTo>
                                <a:lnTo>
                                  <a:pt x="680" y="2112"/>
                                </a:lnTo>
                                <a:lnTo>
                                  <a:pt x="658" y="2170"/>
                                </a:lnTo>
                                <a:lnTo>
                                  <a:pt x="628" y="2264"/>
                                </a:lnTo>
                                <a:lnTo>
                                  <a:pt x="620" y="2308"/>
                                </a:lnTo>
                                <a:lnTo>
                                  <a:pt x="620" y="2358"/>
                                </a:lnTo>
                                <a:lnTo>
                                  <a:pt x="628" y="2388"/>
                                </a:lnTo>
                                <a:lnTo>
                                  <a:pt x="620" y="2620"/>
                                </a:lnTo>
                                <a:lnTo>
                                  <a:pt x="620" y="2924"/>
                                </a:lnTo>
                                <a:lnTo>
                                  <a:pt x="612" y="3142"/>
                                </a:lnTo>
                                <a:lnTo>
                                  <a:pt x="606" y="3286"/>
                                </a:lnTo>
                                <a:lnTo>
                                  <a:pt x="680" y="3330"/>
                                </a:lnTo>
                                <a:lnTo>
                                  <a:pt x="694" y="3336"/>
                                </a:lnTo>
                                <a:lnTo>
                                  <a:pt x="688" y="3986"/>
                                </a:lnTo>
                                <a:lnTo>
                                  <a:pt x="664" y="4052"/>
                                </a:lnTo>
                                <a:lnTo>
                                  <a:pt x="642" y="4104"/>
                                </a:lnTo>
                                <a:lnTo>
                                  <a:pt x="620" y="4132"/>
                                </a:lnTo>
                                <a:lnTo>
                                  <a:pt x="604" y="4154"/>
                                </a:lnTo>
                                <a:lnTo>
                                  <a:pt x="574" y="4184"/>
                                </a:lnTo>
                                <a:lnTo>
                                  <a:pt x="552" y="4214"/>
                                </a:lnTo>
                                <a:lnTo>
                                  <a:pt x="508" y="4242"/>
                                </a:lnTo>
                                <a:lnTo>
                                  <a:pt x="478" y="4272"/>
                                </a:lnTo>
                                <a:lnTo>
                                  <a:pt x="456" y="4286"/>
                                </a:lnTo>
                                <a:lnTo>
                                  <a:pt x="448" y="4294"/>
                                </a:lnTo>
                                <a:lnTo>
                                  <a:pt x="440" y="4322"/>
                                </a:lnTo>
                                <a:lnTo>
                                  <a:pt x="434" y="4352"/>
                                </a:lnTo>
                                <a:lnTo>
                                  <a:pt x="440" y="4366"/>
                                </a:lnTo>
                                <a:lnTo>
                                  <a:pt x="448" y="4396"/>
                                </a:lnTo>
                                <a:lnTo>
                                  <a:pt x="456" y="4410"/>
                                </a:lnTo>
                                <a:lnTo>
                                  <a:pt x="462" y="4426"/>
                                </a:lnTo>
                                <a:lnTo>
                                  <a:pt x="568" y="4418"/>
                                </a:lnTo>
                                <a:lnTo>
                                  <a:pt x="642" y="4410"/>
                                </a:lnTo>
                                <a:lnTo>
                                  <a:pt x="672" y="4404"/>
                                </a:lnTo>
                                <a:lnTo>
                                  <a:pt x="688" y="4388"/>
                                </a:lnTo>
                                <a:lnTo>
                                  <a:pt x="702" y="4360"/>
                                </a:lnTo>
                                <a:lnTo>
                                  <a:pt x="724" y="4322"/>
                                </a:lnTo>
                                <a:lnTo>
                                  <a:pt x="746" y="4264"/>
                                </a:lnTo>
                                <a:lnTo>
                                  <a:pt x="754" y="4250"/>
                                </a:lnTo>
                                <a:lnTo>
                                  <a:pt x="762" y="4228"/>
                                </a:lnTo>
                                <a:lnTo>
                                  <a:pt x="784" y="4206"/>
                                </a:lnTo>
                                <a:lnTo>
                                  <a:pt x="828" y="4184"/>
                                </a:lnTo>
                                <a:lnTo>
                                  <a:pt x="852" y="4162"/>
                                </a:lnTo>
                                <a:lnTo>
                                  <a:pt x="836" y="4316"/>
                                </a:lnTo>
                                <a:lnTo>
                                  <a:pt x="852" y="4330"/>
                                </a:lnTo>
                                <a:lnTo>
                                  <a:pt x="874" y="4322"/>
                                </a:lnTo>
                                <a:lnTo>
                                  <a:pt x="880" y="4258"/>
                                </a:lnTo>
                                <a:lnTo>
                                  <a:pt x="888" y="4206"/>
                                </a:lnTo>
                                <a:lnTo>
                                  <a:pt x="896" y="4184"/>
                                </a:lnTo>
                                <a:lnTo>
                                  <a:pt x="904" y="4162"/>
                                </a:lnTo>
                                <a:lnTo>
                                  <a:pt x="910" y="4148"/>
                                </a:lnTo>
                                <a:lnTo>
                                  <a:pt x="918" y="4126"/>
                                </a:lnTo>
                                <a:lnTo>
                                  <a:pt x="910" y="4074"/>
                                </a:lnTo>
                                <a:lnTo>
                                  <a:pt x="896" y="4022"/>
                                </a:lnTo>
                                <a:lnTo>
                                  <a:pt x="880" y="3994"/>
                                </a:lnTo>
                                <a:lnTo>
                                  <a:pt x="874" y="3964"/>
                                </a:lnTo>
                                <a:lnTo>
                                  <a:pt x="874" y="3892"/>
                                </a:lnTo>
                                <a:lnTo>
                                  <a:pt x="918" y="3724"/>
                                </a:lnTo>
                                <a:lnTo>
                                  <a:pt x="940" y="3614"/>
                                </a:lnTo>
                                <a:lnTo>
                                  <a:pt x="948" y="3556"/>
                                </a:lnTo>
                                <a:lnTo>
                                  <a:pt x="948" y="3468"/>
                                </a:lnTo>
                                <a:lnTo>
                                  <a:pt x="954" y="3424"/>
                                </a:lnTo>
                                <a:lnTo>
                                  <a:pt x="1038" y="3446"/>
                                </a:lnTo>
                                <a:lnTo>
                                  <a:pt x="1104" y="3462"/>
                                </a:lnTo>
                                <a:lnTo>
                                  <a:pt x="1208" y="3482"/>
                                </a:lnTo>
                                <a:lnTo>
                                  <a:pt x="1268" y="3496"/>
                                </a:lnTo>
                                <a:lnTo>
                                  <a:pt x="1326" y="3496"/>
                                </a:lnTo>
                                <a:lnTo>
                                  <a:pt x="1456" y="4118"/>
                                </a:lnTo>
                                <a:lnTo>
                                  <a:pt x="1456" y="4316"/>
                                </a:lnTo>
                                <a:lnTo>
                                  <a:pt x="1448" y="4360"/>
                                </a:lnTo>
                                <a:lnTo>
                                  <a:pt x="1440" y="4374"/>
                                </a:lnTo>
                                <a:lnTo>
                                  <a:pt x="1388" y="4572"/>
                                </a:lnTo>
                                <a:lnTo>
                                  <a:pt x="1344" y="4652"/>
                                </a:lnTo>
                                <a:lnTo>
                                  <a:pt x="1322" y="4688"/>
                                </a:lnTo>
                                <a:lnTo>
                                  <a:pt x="1314" y="4718"/>
                                </a:lnTo>
                                <a:lnTo>
                                  <a:pt x="1314" y="4740"/>
                                </a:lnTo>
                                <a:lnTo>
                                  <a:pt x="1322" y="4784"/>
                                </a:lnTo>
                                <a:lnTo>
                                  <a:pt x="1344" y="4790"/>
                                </a:lnTo>
                                <a:lnTo>
                                  <a:pt x="1388" y="4798"/>
                                </a:lnTo>
                                <a:lnTo>
                                  <a:pt x="1448" y="4804"/>
                                </a:lnTo>
                                <a:lnTo>
                                  <a:pt x="1478" y="4798"/>
                                </a:lnTo>
                                <a:lnTo>
                                  <a:pt x="1508" y="4790"/>
                                </a:lnTo>
                                <a:lnTo>
                                  <a:pt x="1560" y="4754"/>
                                </a:lnTo>
                                <a:lnTo>
                                  <a:pt x="1576" y="4724"/>
                                </a:lnTo>
                                <a:lnTo>
                                  <a:pt x="1598" y="4666"/>
                                </a:lnTo>
                                <a:lnTo>
                                  <a:pt x="1604" y="4630"/>
                                </a:lnTo>
                                <a:lnTo>
                                  <a:pt x="1604" y="4542"/>
                                </a:lnTo>
                                <a:lnTo>
                                  <a:pt x="1620" y="4476"/>
                                </a:lnTo>
                                <a:lnTo>
                                  <a:pt x="1620" y="4484"/>
                                </a:lnTo>
                                <a:lnTo>
                                  <a:pt x="1634" y="4492"/>
                                </a:lnTo>
                                <a:lnTo>
                                  <a:pt x="1650" y="4476"/>
                                </a:lnTo>
                                <a:lnTo>
                                  <a:pt x="1642" y="4382"/>
                                </a:lnTo>
                                <a:lnTo>
                                  <a:pt x="1620" y="4280"/>
                                </a:lnTo>
                                <a:lnTo>
                                  <a:pt x="1620" y="4286"/>
                                </a:lnTo>
                                <a:lnTo>
                                  <a:pt x="1612" y="4242"/>
                                </a:lnTo>
                                <a:lnTo>
                                  <a:pt x="1612" y="4110"/>
                                </a:lnTo>
                                <a:lnTo>
                                  <a:pt x="1628" y="4030"/>
                                </a:lnTo>
                                <a:lnTo>
                                  <a:pt x="1650" y="3898"/>
                                </a:lnTo>
                                <a:lnTo>
                                  <a:pt x="1658" y="3818"/>
                                </a:lnTo>
                                <a:lnTo>
                                  <a:pt x="1664" y="3724"/>
                                </a:lnTo>
                                <a:lnTo>
                                  <a:pt x="1658" y="3636"/>
                                </a:lnTo>
                                <a:lnTo>
                                  <a:pt x="1650" y="3540"/>
                                </a:lnTo>
                                <a:lnTo>
                                  <a:pt x="1628" y="3460"/>
                                </a:lnTo>
                                <a:lnTo>
                                  <a:pt x="1612" y="3432"/>
                                </a:lnTo>
                                <a:lnTo>
                                  <a:pt x="1604" y="3416"/>
                                </a:lnTo>
                                <a:lnTo>
                                  <a:pt x="1604" y="3070"/>
                                </a:lnTo>
                                <a:lnTo>
                                  <a:pt x="1610" y="2888"/>
                                </a:lnTo>
                                <a:lnTo>
                                  <a:pt x="1618" y="2706"/>
                                </a:lnTo>
                                <a:lnTo>
                                  <a:pt x="1618" y="2482"/>
                                </a:lnTo>
                                <a:lnTo>
                                  <a:pt x="1640" y="2474"/>
                                </a:lnTo>
                                <a:lnTo>
                                  <a:pt x="1664" y="2460"/>
                                </a:lnTo>
                                <a:lnTo>
                                  <a:pt x="1628" y="2288"/>
                                </a:lnTo>
                                <a:lnTo>
                                  <a:pt x="1626" y="2288"/>
                                </a:lnTo>
                                <a:lnTo>
                                  <a:pt x="1588" y="2112"/>
                                </a:lnTo>
                                <a:lnTo>
                                  <a:pt x="1590" y="2114"/>
                                </a:lnTo>
                                <a:lnTo>
                                  <a:pt x="1572" y="2022"/>
                                </a:lnTo>
                                <a:lnTo>
                                  <a:pt x="1570" y="2022"/>
                                </a:lnTo>
                                <a:lnTo>
                                  <a:pt x="1568" y="2024"/>
                                </a:lnTo>
                                <a:lnTo>
                                  <a:pt x="1566" y="2010"/>
                                </a:lnTo>
                                <a:lnTo>
                                  <a:pt x="1544" y="1944"/>
                                </a:lnTo>
                                <a:lnTo>
                                  <a:pt x="1528" y="1894"/>
                                </a:lnTo>
                                <a:lnTo>
                                  <a:pt x="1522" y="1842"/>
                                </a:lnTo>
                                <a:lnTo>
                                  <a:pt x="1528" y="1822"/>
                                </a:lnTo>
                                <a:lnTo>
                                  <a:pt x="1536" y="1792"/>
                                </a:lnTo>
                                <a:lnTo>
                                  <a:pt x="1566" y="1720"/>
                                </a:lnTo>
                                <a:lnTo>
                                  <a:pt x="1588" y="1674"/>
                                </a:lnTo>
                                <a:lnTo>
                                  <a:pt x="1598" y="1644"/>
                                </a:lnTo>
                                <a:lnTo>
                                  <a:pt x="1610" y="1604"/>
                                </a:lnTo>
                                <a:lnTo>
                                  <a:pt x="1626" y="1560"/>
                                </a:lnTo>
                                <a:lnTo>
                                  <a:pt x="1648" y="1502"/>
                                </a:lnTo>
                                <a:lnTo>
                                  <a:pt x="1678" y="1444"/>
                                </a:lnTo>
                                <a:lnTo>
                                  <a:pt x="1680" y="1436"/>
                                </a:lnTo>
                                <a:lnTo>
                                  <a:pt x="1838" y="908"/>
                                </a:lnTo>
                                <a:lnTo>
                                  <a:pt x="1828" y="88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10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3" name="Freeform 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482432" y="-1851352"/>
                            <a:ext cx="8098" cy="40439"/>
                          </a:xfrm>
                          <a:custGeom>
                            <a:avLst/>
                            <a:gdLst>
                              <a:gd name="T0" fmla="*/ 0 w 8"/>
                              <a:gd name="T1" fmla="*/ 2147483647 h 28"/>
                              <a:gd name="T2" fmla="*/ 0 w 8"/>
                              <a:gd name="T3" fmla="*/ 2147483647 h 28"/>
                              <a:gd name="T4" fmla="*/ 2147483647 w 8"/>
                              <a:gd name="T5" fmla="*/ 2147483647 h 28"/>
                              <a:gd name="T6" fmla="*/ 2147483647 w 8"/>
                              <a:gd name="T7" fmla="*/ 0 h 28"/>
                              <a:gd name="T8" fmla="*/ 0 w 8"/>
                              <a:gd name="T9" fmla="*/ 2147483647 h 28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28"/>
                              <a:gd name="T17" fmla="*/ 8 w 8"/>
                              <a:gd name="T18" fmla="*/ 28 h 28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28">
                                <a:moveTo>
                                  <a:pt x="0" y="6"/>
                                </a:moveTo>
                                <a:lnTo>
                                  <a:pt x="0" y="28"/>
                                </a:lnTo>
                                <a:lnTo>
                                  <a:pt x="8" y="28"/>
                                </a:lnTo>
                                <a:lnTo>
                                  <a:pt x="8" y="0"/>
                                </a:lnTo>
                                <a:lnTo>
                                  <a:pt x="0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CACAC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4" name="Freeform 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490530" y="-1867527"/>
                            <a:ext cx="48606" cy="129398"/>
                          </a:xfrm>
                          <a:custGeom>
                            <a:avLst/>
                            <a:gdLst>
                              <a:gd name="T0" fmla="*/ 2147483647 w 30"/>
                              <a:gd name="T1" fmla="*/ 2147483647 h 80"/>
                              <a:gd name="T2" fmla="*/ 2147483647 w 30"/>
                              <a:gd name="T3" fmla="*/ 2147483647 h 80"/>
                              <a:gd name="T4" fmla="*/ 2147483647 w 30"/>
                              <a:gd name="T5" fmla="*/ 0 h 80"/>
                              <a:gd name="T6" fmla="*/ 2147483647 w 30"/>
                              <a:gd name="T7" fmla="*/ 0 h 80"/>
                              <a:gd name="T8" fmla="*/ 0 w 30"/>
                              <a:gd name="T9" fmla="*/ 2147483647 h 80"/>
                              <a:gd name="T10" fmla="*/ 0 w 30"/>
                              <a:gd name="T11" fmla="*/ 2147483647 h 80"/>
                              <a:gd name="T12" fmla="*/ 2147483647 w 30"/>
                              <a:gd name="T13" fmla="*/ 2147483647 h 80"/>
                              <a:gd name="T14" fmla="*/ 2147483647 w 30"/>
                              <a:gd name="T15" fmla="*/ 2147483647 h 80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30"/>
                              <a:gd name="T25" fmla="*/ 0 h 80"/>
                              <a:gd name="T26" fmla="*/ 30 w 30"/>
                              <a:gd name="T27" fmla="*/ 80 h 80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30" h="80">
                                <a:moveTo>
                                  <a:pt x="14" y="72"/>
                                </a:moveTo>
                                <a:lnTo>
                                  <a:pt x="30" y="80"/>
                                </a:lnTo>
                                <a:lnTo>
                                  <a:pt x="22" y="0"/>
                                </a:lnTo>
                                <a:lnTo>
                                  <a:pt x="8" y="0"/>
                                </a:lnTo>
                                <a:lnTo>
                                  <a:pt x="0" y="8"/>
                                </a:lnTo>
                                <a:lnTo>
                                  <a:pt x="0" y="36"/>
                                </a:lnTo>
                                <a:lnTo>
                                  <a:pt x="14" y="50"/>
                                </a:lnTo>
                                <a:lnTo>
                                  <a:pt x="14" y="7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10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5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48968" y="-1058792"/>
                            <a:ext cx="24300" cy="97048"/>
                          </a:xfrm>
                          <a:custGeom>
                            <a:avLst/>
                            <a:gdLst>
                              <a:gd name="T0" fmla="*/ 2147483647 w 18"/>
                              <a:gd name="T1" fmla="*/ 2147483647 h 64"/>
                              <a:gd name="T2" fmla="*/ 2147483647 w 18"/>
                              <a:gd name="T3" fmla="*/ 2147483647 h 64"/>
                              <a:gd name="T4" fmla="*/ 0 w 18"/>
                              <a:gd name="T5" fmla="*/ 0 h 64"/>
                              <a:gd name="T6" fmla="*/ 0 w 18"/>
                              <a:gd name="T7" fmla="*/ 2147483647 h 64"/>
                              <a:gd name="T8" fmla="*/ 2147483647 w 18"/>
                              <a:gd name="T9" fmla="*/ 2147483647 h 64"/>
                              <a:gd name="T10" fmla="*/ 2147483647 w 18"/>
                              <a:gd name="T11" fmla="*/ 2147483647 h 64"/>
                              <a:gd name="T12" fmla="*/ 2147483647 w 18"/>
                              <a:gd name="T13" fmla="*/ 2147483647 h 64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8"/>
                              <a:gd name="T22" fmla="*/ 0 h 64"/>
                              <a:gd name="T23" fmla="*/ 18 w 18"/>
                              <a:gd name="T24" fmla="*/ 64 h 64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8" h="64">
                                <a:moveTo>
                                  <a:pt x="12" y="40"/>
                                </a:moveTo>
                                <a:lnTo>
                                  <a:pt x="4" y="4"/>
                                </a:lnTo>
                                <a:lnTo>
                                  <a:pt x="0" y="0"/>
                                </a:lnTo>
                                <a:lnTo>
                                  <a:pt x="0" y="24"/>
                                </a:lnTo>
                                <a:lnTo>
                                  <a:pt x="14" y="64"/>
                                </a:lnTo>
                                <a:lnTo>
                                  <a:pt x="18" y="64"/>
                                </a:lnTo>
                                <a:lnTo>
                                  <a:pt x="12" y="4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10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6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30770" y="-4172419"/>
                            <a:ext cx="656179" cy="1318235"/>
                          </a:xfrm>
                          <a:custGeom>
                            <a:avLst/>
                            <a:gdLst>
                              <a:gd name="T0" fmla="*/ 2147483647 w 420"/>
                              <a:gd name="T1" fmla="*/ 2147483647 h 836"/>
                              <a:gd name="T2" fmla="*/ 2147483647 w 420"/>
                              <a:gd name="T3" fmla="*/ 2147483647 h 836"/>
                              <a:gd name="T4" fmla="*/ 2147483647 w 420"/>
                              <a:gd name="T5" fmla="*/ 2147483647 h 836"/>
                              <a:gd name="T6" fmla="*/ 2147483647 w 420"/>
                              <a:gd name="T7" fmla="*/ 2147483647 h 836"/>
                              <a:gd name="T8" fmla="*/ 2147483647 w 420"/>
                              <a:gd name="T9" fmla="*/ 2147483647 h 836"/>
                              <a:gd name="T10" fmla="*/ 2147483647 w 420"/>
                              <a:gd name="T11" fmla="*/ 2147483647 h 836"/>
                              <a:gd name="T12" fmla="*/ 2147483647 w 420"/>
                              <a:gd name="T13" fmla="*/ 2147483647 h 836"/>
                              <a:gd name="T14" fmla="*/ 2147483647 w 420"/>
                              <a:gd name="T15" fmla="*/ 2147483647 h 836"/>
                              <a:gd name="T16" fmla="*/ 2147483647 w 420"/>
                              <a:gd name="T17" fmla="*/ 2147483647 h 836"/>
                              <a:gd name="T18" fmla="*/ 2147483647 w 420"/>
                              <a:gd name="T19" fmla="*/ 2147483647 h 836"/>
                              <a:gd name="T20" fmla="*/ 2147483647 w 420"/>
                              <a:gd name="T21" fmla="*/ 2147483647 h 836"/>
                              <a:gd name="T22" fmla="*/ 2147483647 w 420"/>
                              <a:gd name="T23" fmla="*/ 2147483647 h 836"/>
                              <a:gd name="T24" fmla="*/ 2147483647 w 420"/>
                              <a:gd name="T25" fmla="*/ 2147483647 h 836"/>
                              <a:gd name="T26" fmla="*/ 2147483647 w 420"/>
                              <a:gd name="T27" fmla="*/ 2147483647 h 836"/>
                              <a:gd name="T28" fmla="*/ 2147483647 w 420"/>
                              <a:gd name="T29" fmla="*/ 2147483647 h 836"/>
                              <a:gd name="T30" fmla="*/ 2147483647 w 420"/>
                              <a:gd name="T31" fmla="*/ 2147483647 h 836"/>
                              <a:gd name="T32" fmla="*/ 2147483647 w 420"/>
                              <a:gd name="T33" fmla="*/ 2147483647 h 836"/>
                              <a:gd name="T34" fmla="*/ 2147483647 w 420"/>
                              <a:gd name="T35" fmla="*/ 2147483647 h 836"/>
                              <a:gd name="T36" fmla="*/ 2147483647 w 420"/>
                              <a:gd name="T37" fmla="*/ 2147483647 h 836"/>
                              <a:gd name="T38" fmla="*/ 2147483647 w 420"/>
                              <a:gd name="T39" fmla="*/ 2147483647 h 836"/>
                              <a:gd name="T40" fmla="*/ 2147483647 w 420"/>
                              <a:gd name="T41" fmla="*/ 2147483647 h 836"/>
                              <a:gd name="T42" fmla="*/ 2147483647 w 420"/>
                              <a:gd name="T43" fmla="*/ 2147483647 h 836"/>
                              <a:gd name="T44" fmla="*/ 2147483647 w 420"/>
                              <a:gd name="T45" fmla="*/ 2147483647 h 836"/>
                              <a:gd name="T46" fmla="*/ 2147483647 w 420"/>
                              <a:gd name="T47" fmla="*/ 2147483647 h 836"/>
                              <a:gd name="T48" fmla="*/ 2147483647 w 420"/>
                              <a:gd name="T49" fmla="*/ 2147483647 h 836"/>
                              <a:gd name="T50" fmla="*/ 2147483647 w 420"/>
                              <a:gd name="T51" fmla="*/ 2147483647 h 836"/>
                              <a:gd name="T52" fmla="*/ 2147483647 w 420"/>
                              <a:gd name="T53" fmla="*/ 2147483647 h 836"/>
                              <a:gd name="T54" fmla="*/ 2147483647 w 420"/>
                              <a:gd name="T55" fmla="*/ 2147483647 h 836"/>
                              <a:gd name="T56" fmla="*/ 2147483647 w 420"/>
                              <a:gd name="T57" fmla="*/ 2147483647 h 836"/>
                              <a:gd name="T58" fmla="*/ 2147483647 w 420"/>
                              <a:gd name="T59" fmla="*/ 2147483647 h 836"/>
                              <a:gd name="T60" fmla="*/ 2147483647 w 420"/>
                              <a:gd name="T61" fmla="*/ 2147483647 h 836"/>
                              <a:gd name="T62" fmla="*/ 2147483647 w 420"/>
                              <a:gd name="T63" fmla="*/ 2147483647 h 836"/>
                              <a:gd name="T64" fmla="*/ 2147483647 w 420"/>
                              <a:gd name="T65" fmla="*/ 2147483647 h 836"/>
                              <a:gd name="T66" fmla="*/ 2147483647 w 420"/>
                              <a:gd name="T67" fmla="*/ 2147483647 h 836"/>
                              <a:gd name="T68" fmla="*/ 2147483647 w 420"/>
                              <a:gd name="T69" fmla="*/ 2147483647 h 836"/>
                              <a:gd name="T70" fmla="*/ 2147483647 w 420"/>
                              <a:gd name="T71" fmla="*/ 2147483647 h 836"/>
                              <a:gd name="T72" fmla="*/ 2147483647 w 420"/>
                              <a:gd name="T73" fmla="*/ 2147483647 h 836"/>
                              <a:gd name="T74" fmla="*/ 2147483647 w 420"/>
                              <a:gd name="T75" fmla="*/ 2147483647 h 836"/>
                              <a:gd name="T76" fmla="*/ 2147483647 w 420"/>
                              <a:gd name="T77" fmla="*/ 2147483647 h 836"/>
                              <a:gd name="T78" fmla="*/ 2147483647 w 420"/>
                              <a:gd name="T79" fmla="*/ 2147483647 h 836"/>
                              <a:gd name="T80" fmla="*/ 2147483647 w 420"/>
                              <a:gd name="T81" fmla="*/ 2147483647 h 836"/>
                              <a:gd name="T82" fmla="*/ 2147483647 w 420"/>
                              <a:gd name="T83" fmla="*/ 0 h 836"/>
                              <a:gd name="T84" fmla="*/ 2147483647 w 420"/>
                              <a:gd name="T85" fmla="*/ 2147483647 h 836"/>
                              <a:gd name="T86" fmla="*/ 2147483647 w 420"/>
                              <a:gd name="T87" fmla="*/ 2147483647 h 836"/>
                              <a:gd name="T88" fmla="*/ 2147483647 w 420"/>
                              <a:gd name="T89" fmla="*/ 2147483647 h 836"/>
                              <a:gd name="T90" fmla="*/ 2147483647 w 420"/>
                              <a:gd name="T91" fmla="*/ 2147483647 h 836"/>
                              <a:gd name="T92" fmla="*/ 2147483647 w 420"/>
                              <a:gd name="T93" fmla="*/ 2147483647 h 836"/>
                              <a:gd name="T94" fmla="*/ 2147483647 w 420"/>
                              <a:gd name="T95" fmla="*/ 2147483647 h 836"/>
                              <a:gd name="T96" fmla="*/ 0 w 420"/>
                              <a:gd name="T97" fmla="*/ 2147483647 h 836"/>
                              <a:gd name="T98" fmla="*/ 0 w 420"/>
                              <a:gd name="T99" fmla="*/ 2147483647 h 836"/>
                              <a:gd name="T100" fmla="*/ 2147483647 w 420"/>
                              <a:gd name="T101" fmla="*/ 2147483647 h 836"/>
                              <a:gd name="T102" fmla="*/ 2147483647 w 420"/>
                              <a:gd name="T103" fmla="*/ 2147483647 h 836"/>
                              <a:gd name="T104" fmla="*/ 2147483647 w 420"/>
                              <a:gd name="T105" fmla="*/ 2147483647 h 836"/>
                              <a:gd name="T106" fmla="*/ 2147483647 w 420"/>
                              <a:gd name="T107" fmla="*/ 2147483647 h 836"/>
                              <a:gd name="T108" fmla="*/ 2147483647 w 420"/>
                              <a:gd name="T109" fmla="*/ 2147483647 h 836"/>
                              <a:gd name="T110" fmla="*/ 2147483647 w 420"/>
                              <a:gd name="T111" fmla="*/ 2147483647 h 836"/>
                              <a:gd name="T112" fmla="*/ 2147483647 w 420"/>
                              <a:gd name="T113" fmla="*/ 2147483647 h 836"/>
                              <a:gd name="T114" fmla="*/ 2147483647 w 420"/>
                              <a:gd name="T115" fmla="*/ 2147483647 h 836"/>
                              <a:gd name="T116" fmla="*/ 2147483647 w 420"/>
                              <a:gd name="T117" fmla="*/ 2147483647 h 836"/>
                              <a:gd name="T118" fmla="*/ 2147483647 w 420"/>
                              <a:gd name="T119" fmla="*/ 2147483647 h 836"/>
                              <a:gd name="T120" fmla="*/ 2147483647 w 420"/>
                              <a:gd name="T121" fmla="*/ 2147483647 h 836"/>
                              <a:gd name="T122" fmla="*/ 2147483647 w 420"/>
                              <a:gd name="T123" fmla="*/ 2147483647 h 836"/>
                              <a:gd name="T124" fmla="*/ 2147483647 w 420"/>
                              <a:gd name="T125" fmla="*/ 2147483647 h 8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420"/>
                              <a:gd name="T190" fmla="*/ 0 h 836"/>
                              <a:gd name="T191" fmla="*/ 420 w 420"/>
                              <a:gd name="T192" fmla="*/ 836 h 836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420" h="836">
                                <a:moveTo>
                                  <a:pt x="142" y="634"/>
                                </a:moveTo>
                                <a:lnTo>
                                  <a:pt x="140" y="636"/>
                                </a:lnTo>
                                <a:lnTo>
                                  <a:pt x="134" y="656"/>
                                </a:lnTo>
                                <a:lnTo>
                                  <a:pt x="110" y="672"/>
                                </a:lnTo>
                                <a:lnTo>
                                  <a:pt x="80" y="678"/>
                                </a:lnTo>
                                <a:lnTo>
                                  <a:pt x="80" y="700"/>
                                </a:lnTo>
                                <a:lnTo>
                                  <a:pt x="80" y="722"/>
                                </a:lnTo>
                                <a:lnTo>
                                  <a:pt x="88" y="736"/>
                                </a:lnTo>
                                <a:lnTo>
                                  <a:pt x="104" y="758"/>
                                </a:lnTo>
                                <a:lnTo>
                                  <a:pt x="110" y="794"/>
                                </a:lnTo>
                                <a:lnTo>
                                  <a:pt x="126" y="836"/>
                                </a:lnTo>
                                <a:lnTo>
                                  <a:pt x="142" y="830"/>
                                </a:lnTo>
                                <a:lnTo>
                                  <a:pt x="126" y="816"/>
                                </a:lnTo>
                                <a:lnTo>
                                  <a:pt x="126" y="794"/>
                                </a:lnTo>
                                <a:lnTo>
                                  <a:pt x="142" y="772"/>
                                </a:lnTo>
                                <a:lnTo>
                                  <a:pt x="164" y="758"/>
                                </a:lnTo>
                                <a:lnTo>
                                  <a:pt x="202" y="736"/>
                                </a:lnTo>
                                <a:lnTo>
                                  <a:pt x="276" y="700"/>
                                </a:lnTo>
                                <a:lnTo>
                                  <a:pt x="314" y="678"/>
                                </a:lnTo>
                                <a:lnTo>
                                  <a:pt x="336" y="656"/>
                                </a:lnTo>
                                <a:lnTo>
                                  <a:pt x="366" y="628"/>
                                </a:lnTo>
                                <a:lnTo>
                                  <a:pt x="390" y="606"/>
                                </a:lnTo>
                                <a:lnTo>
                                  <a:pt x="390" y="602"/>
                                </a:lnTo>
                                <a:lnTo>
                                  <a:pt x="390" y="600"/>
                                </a:lnTo>
                                <a:lnTo>
                                  <a:pt x="398" y="504"/>
                                </a:lnTo>
                                <a:lnTo>
                                  <a:pt x="404" y="432"/>
                                </a:lnTo>
                                <a:lnTo>
                                  <a:pt x="420" y="382"/>
                                </a:lnTo>
                                <a:lnTo>
                                  <a:pt x="404" y="368"/>
                                </a:lnTo>
                                <a:lnTo>
                                  <a:pt x="390" y="338"/>
                                </a:lnTo>
                                <a:lnTo>
                                  <a:pt x="388" y="336"/>
                                </a:lnTo>
                                <a:lnTo>
                                  <a:pt x="378" y="300"/>
                                </a:lnTo>
                                <a:lnTo>
                                  <a:pt x="370" y="242"/>
                                </a:lnTo>
                                <a:lnTo>
                                  <a:pt x="364" y="182"/>
                                </a:lnTo>
                                <a:lnTo>
                                  <a:pt x="364" y="154"/>
                                </a:lnTo>
                                <a:lnTo>
                                  <a:pt x="356" y="124"/>
                                </a:lnTo>
                                <a:lnTo>
                                  <a:pt x="334" y="96"/>
                                </a:lnTo>
                                <a:lnTo>
                                  <a:pt x="318" y="66"/>
                                </a:lnTo>
                                <a:lnTo>
                                  <a:pt x="296" y="44"/>
                                </a:lnTo>
                                <a:lnTo>
                                  <a:pt x="268" y="22"/>
                                </a:lnTo>
                                <a:lnTo>
                                  <a:pt x="244" y="8"/>
                                </a:lnTo>
                                <a:lnTo>
                                  <a:pt x="216" y="0"/>
                                </a:lnTo>
                                <a:lnTo>
                                  <a:pt x="164" y="8"/>
                                </a:lnTo>
                                <a:lnTo>
                                  <a:pt x="118" y="22"/>
                                </a:lnTo>
                                <a:lnTo>
                                  <a:pt x="82" y="44"/>
                                </a:lnTo>
                                <a:lnTo>
                                  <a:pt x="52" y="74"/>
                                </a:lnTo>
                                <a:lnTo>
                                  <a:pt x="30" y="124"/>
                                </a:lnTo>
                                <a:lnTo>
                                  <a:pt x="8" y="168"/>
                                </a:lnTo>
                                <a:lnTo>
                                  <a:pt x="0" y="206"/>
                                </a:lnTo>
                                <a:lnTo>
                                  <a:pt x="0" y="272"/>
                                </a:lnTo>
                                <a:lnTo>
                                  <a:pt x="14" y="352"/>
                                </a:lnTo>
                                <a:lnTo>
                                  <a:pt x="22" y="402"/>
                                </a:lnTo>
                                <a:lnTo>
                                  <a:pt x="38" y="440"/>
                                </a:lnTo>
                                <a:lnTo>
                                  <a:pt x="96" y="534"/>
                                </a:lnTo>
                                <a:lnTo>
                                  <a:pt x="112" y="542"/>
                                </a:lnTo>
                                <a:lnTo>
                                  <a:pt x="134" y="548"/>
                                </a:lnTo>
                                <a:lnTo>
                                  <a:pt x="136" y="548"/>
                                </a:lnTo>
                                <a:lnTo>
                                  <a:pt x="140" y="544"/>
                                </a:lnTo>
                                <a:lnTo>
                                  <a:pt x="154" y="558"/>
                                </a:lnTo>
                                <a:lnTo>
                                  <a:pt x="154" y="566"/>
                                </a:lnTo>
                                <a:lnTo>
                                  <a:pt x="148" y="578"/>
                                </a:lnTo>
                                <a:lnTo>
                                  <a:pt x="148" y="612"/>
                                </a:lnTo>
                                <a:lnTo>
                                  <a:pt x="142" y="63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F8F8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7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041395" y="-3315160"/>
                            <a:ext cx="32404" cy="16175"/>
                          </a:xfrm>
                          <a:custGeom>
                            <a:avLst/>
                            <a:gdLst>
                              <a:gd name="T0" fmla="*/ 0 w 18"/>
                              <a:gd name="T1" fmla="*/ 2147483647 h 14"/>
                              <a:gd name="T2" fmla="*/ 2147483647 w 18"/>
                              <a:gd name="T3" fmla="*/ 2147483647 h 14"/>
                              <a:gd name="T4" fmla="*/ 2147483647 w 18"/>
                              <a:gd name="T5" fmla="*/ 2147483647 h 14"/>
                              <a:gd name="T6" fmla="*/ 2147483647 w 18"/>
                              <a:gd name="T7" fmla="*/ 0 h 14"/>
                              <a:gd name="T8" fmla="*/ 0 w 18"/>
                              <a:gd name="T9" fmla="*/ 2147483647 h 1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8"/>
                              <a:gd name="T16" fmla="*/ 0 h 14"/>
                              <a:gd name="T17" fmla="*/ 18 w 18"/>
                              <a:gd name="T18" fmla="*/ 14 h 1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8" h="14">
                                <a:moveTo>
                                  <a:pt x="0" y="4"/>
                                </a:moveTo>
                                <a:lnTo>
                                  <a:pt x="4" y="4"/>
                                </a:lnTo>
                                <a:lnTo>
                                  <a:pt x="18" y="14"/>
                                </a:lnTo>
                                <a:lnTo>
                                  <a:pt x="4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F8F8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8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762381" y="-1705780"/>
                            <a:ext cx="8098" cy="40439"/>
                          </a:xfrm>
                          <a:custGeom>
                            <a:avLst/>
                            <a:gdLst>
                              <a:gd name="T0" fmla="*/ 2147483647 w 10"/>
                              <a:gd name="T1" fmla="*/ 0 h 30"/>
                              <a:gd name="T2" fmla="*/ 0 w 10"/>
                              <a:gd name="T3" fmla="*/ 2147483647 h 30"/>
                              <a:gd name="T4" fmla="*/ 2147483647 w 10"/>
                              <a:gd name="T5" fmla="*/ 2147483647 h 30"/>
                              <a:gd name="T6" fmla="*/ 2147483647 w 10"/>
                              <a:gd name="T7" fmla="*/ 0 h 30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0"/>
                              <a:gd name="T13" fmla="*/ 0 h 30"/>
                              <a:gd name="T14" fmla="*/ 10 w 10"/>
                              <a:gd name="T15" fmla="*/ 30 h 30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0" h="30">
                                <a:moveTo>
                                  <a:pt x="10" y="0"/>
                                </a:moveTo>
                                <a:lnTo>
                                  <a:pt x="0" y="30"/>
                                </a:lnTo>
                                <a:lnTo>
                                  <a:pt x="8" y="10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F8F8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19" name="Freeform 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802883" y="-735298"/>
                            <a:ext cx="16202" cy="8090"/>
                          </a:xfrm>
                          <a:custGeom>
                            <a:avLst/>
                            <a:gdLst>
                              <a:gd name="T0" fmla="*/ 0 w 8"/>
                              <a:gd name="T1" fmla="*/ 0 h 6"/>
                              <a:gd name="T2" fmla="*/ 2147483647 w 8"/>
                              <a:gd name="T3" fmla="*/ 2147483647 h 6"/>
                              <a:gd name="T4" fmla="*/ 2147483647 w 8"/>
                              <a:gd name="T5" fmla="*/ 0 h 6"/>
                              <a:gd name="T6" fmla="*/ 0 w 8"/>
                              <a:gd name="T7" fmla="*/ 0 h 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8"/>
                              <a:gd name="T13" fmla="*/ 0 h 6"/>
                              <a:gd name="T14" fmla="*/ 8 w 8"/>
                              <a:gd name="T15" fmla="*/ 6 h 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8" h="6">
                                <a:moveTo>
                                  <a:pt x="0" y="0"/>
                                </a:moveTo>
                                <a:lnTo>
                                  <a:pt x="8" y="6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F8F8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20" name="Freeform 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012577" y="-1632991"/>
                            <a:ext cx="777691" cy="436717"/>
                          </a:xfrm>
                          <a:custGeom>
                            <a:avLst/>
                            <a:gdLst>
                              <a:gd name="T0" fmla="*/ 2147483647 w 490"/>
                              <a:gd name="T1" fmla="*/ 2147483647 h 278"/>
                              <a:gd name="T2" fmla="*/ 2147483647 w 490"/>
                              <a:gd name="T3" fmla="*/ 2147483647 h 278"/>
                              <a:gd name="T4" fmla="*/ 2147483647 w 490"/>
                              <a:gd name="T5" fmla="*/ 2147483647 h 278"/>
                              <a:gd name="T6" fmla="*/ 2147483647 w 490"/>
                              <a:gd name="T7" fmla="*/ 2147483647 h 278"/>
                              <a:gd name="T8" fmla="*/ 2147483647 w 490"/>
                              <a:gd name="T9" fmla="*/ 2147483647 h 278"/>
                              <a:gd name="T10" fmla="*/ 2147483647 w 490"/>
                              <a:gd name="T11" fmla="*/ 2147483647 h 278"/>
                              <a:gd name="T12" fmla="*/ 2147483647 w 490"/>
                              <a:gd name="T13" fmla="*/ 2147483647 h 278"/>
                              <a:gd name="T14" fmla="*/ 2147483647 w 490"/>
                              <a:gd name="T15" fmla="*/ 2147483647 h 278"/>
                              <a:gd name="T16" fmla="*/ 2147483647 w 490"/>
                              <a:gd name="T17" fmla="*/ 2147483647 h 278"/>
                              <a:gd name="T18" fmla="*/ 2147483647 w 490"/>
                              <a:gd name="T19" fmla="*/ 2147483647 h 278"/>
                              <a:gd name="T20" fmla="*/ 2147483647 w 490"/>
                              <a:gd name="T21" fmla="*/ 2147483647 h 278"/>
                              <a:gd name="T22" fmla="*/ 0 w 490"/>
                              <a:gd name="T23" fmla="*/ 2147483647 h 278"/>
                              <a:gd name="T24" fmla="*/ 0 w 490"/>
                              <a:gd name="T25" fmla="*/ 2147483647 h 278"/>
                              <a:gd name="T26" fmla="*/ 0 w 490"/>
                              <a:gd name="T27" fmla="*/ 2147483647 h 278"/>
                              <a:gd name="T28" fmla="*/ 2147483647 w 490"/>
                              <a:gd name="T29" fmla="*/ 2147483647 h 278"/>
                              <a:gd name="T30" fmla="*/ 2147483647 w 490"/>
                              <a:gd name="T31" fmla="*/ 2147483647 h 278"/>
                              <a:gd name="T32" fmla="*/ 2147483647 w 490"/>
                              <a:gd name="T33" fmla="*/ 2147483647 h 278"/>
                              <a:gd name="T34" fmla="*/ 2147483647 w 490"/>
                              <a:gd name="T35" fmla="*/ 2147483647 h 278"/>
                              <a:gd name="T36" fmla="*/ 2147483647 w 490"/>
                              <a:gd name="T37" fmla="*/ 2147483647 h 278"/>
                              <a:gd name="T38" fmla="*/ 2147483647 w 490"/>
                              <a:gd name="T39" fmla="*/ 2147483647 h 278"/>
                              <a:gd name="T40" fmla="*/ 2147483647 w 490"/>
                              <a:gd name="T41" fmla="*/ 2147483647 h 278"/>
                              <a:gd name="T42" fmla="*/ 2147483647 w 490"/>
                              <a:gd name="T43" fmla="*/ 2147483647 h 278"/>
                              <a:gd name="T44" fmla="*/ 2147483647 w 490"/>
                              <a:gd name="T45" fmla="*/ 2147483647 h 278"/>
                              <a:gd name="T46" fmla="*/ 2147483647 w 490"/>
                              <a:gd name="T47" fmla="*/ 2147483647 h 278"/>
                              <a:gd name="T48" fmla="*/ 2147483647 w 490"/>
                              <a:gd name="T49" fmla="*/ 2147483647 h 278"/>
                              <a:gd name="T50" fmla="*/ 2147483647 w 490"/>
                              <a:gd name="T51" fmla="*/ 2147483647 h 278"/>
                              <a:gd name="T52" fmla="*/ 2147483647 w 490"/>
                              <a:gd name="T53" fmla="*/ 2147483647 h 278"/>
                              <a:gd name="T54" fmla="*/ 2147483647 w 490"/>
                              <a:gd name="T55" fmla="*/ 2147483647 h 278"/>
                              <a:gd name="T56" fmla="*/ 2147483647 w 490"/>
                              <a:gd name="T57" fmla="*/ 2147483647 h 278"/>
                              <a:gd name="T58" fmla="*/ 2147483647 w 490"/>
                              <a:gd name="T59" fmla="*/ 2147483647 h 278"/>
                              <a:gd name="T60" fmla="*/ 2147483647 w 490"/>
                              <a:gd name="T61" fmla="*/ 2147483647 h 278"/>
                              <a:gd name="T62" fmla="*/ 2147483647 w 490"/>
                              <a:gd name="T63" fmla="*/ 2147483647 h 278"/>
                              <a:gd name="T64" fmla="*/ 2147483647 w 490"/>
                              <a:gd name="T65" fmla="*/ 2147483647 h 278"/>
                              <a:gd name="T66" fmla="*/ 2147483647 w 490"/>
                              <a:gd name="T67" fmla="*/ 2147483647 h 278"/>
                              <a:gd name="T68" fmla="*/ 2147483647 w 490"/>
                              <a:gd name="T69" fmla="*/ 2147483647 h 278"/>
                              <a:gd name="T70" fmla="*/ 2147483647 w 490"/>
                              <a:gd name="T71" fmla="*/ 2147483647 h 278"/>
                              <a:gd name="T72" fmla="*/ 2147483647 w 490"/>
                              <a:gd name="T73" fmla="*/ 2147483647 h 278"/>
                              <a:gd name="T74" fmla="*/ 2147483647 w 490"/>
                              <a:gd name="T75" fmla="*/ 2147483647 h 278"/>
                              <a:gd name="T76" fmla="*/ 2147483647 w 490"/>
                              <a:gd name="T77" fmla="*/ 0 h 278"/>
                              <a:gd name="T78" fmla="*/ 2147483647 w 490"/>
                              <a:gd name="T79" fmla="*/ 2147483647 h 278"/>
                              <a:gd name="T80" fmla="*/ 2147483647 w 490"/>
                              <a:gd name="T81" fmla="*/ 2147483647 h 278"/>
                              <a:gd name="T82" fmla="*/ 2147483647 w 490"/>
                              <a:gd name="T83" fmla="*/ 2147483647 h 278"/>
                              <a:gd name="T84" fmla="*/ 2147483647 w 490"/>
                              <a:gd name="T85" fmla="*/ 2147483647 h 278"/>
                              <a:gd name="T86" fmla="*/ 2147483647 w 490"/>
                              <a:gd name="T87" fmla="*/ 2147483647 h 278"/>
                              <a:gd name="T88" fmla="*/ 2147483647 w 490"/>
                              <a:gd name="T89" fmla="*/ 2147483647 h 278"/>
                              <a:gd name="T90" fmla="*/ 2147483647 w 490"/>
                              <a:gd name="T91" fmla="*/ 2147483647 h 278"/>
                              <a:gd name="T92" fmla="*/ 2147483647 w 490"/>
                              <a:gd name="T93" fmla="*/ 2147483647 h 278"/>
                              <a:gd name="T94" fmla="*/ 2147483647 w 490"/>
                              <a:gd name="T95" fmla="*/ 2147483647 h 278"/>
                              <a:gd name="T96" fmla="*/ 2147483647 w 490"/>
                              <a:gd name="T97" fmla="*/ 2147483647 h 278"/>
                              <a:gd name="T98" fmla="*/ 2147483647 w 490"/>
                              <a:gd name="T99" fmla="*/ 2147483647 h 278"/>
                              <a:gd name="T100" fmla="*/ 2147483647 w 490"/>
                              <a:gd name="T101" fmla="*/ 2147483647 h 278"/>
                              <a:gd name="T102" fmla="*/ 2147483647 w 490"/>
                              <a:gd name="T103" fmla="*/ 2147483647 h 278"/>
                              <a:gd name="T104" fmla="*/ 2147483647 w 490"/>
                              <a:gd name="T105" fmla="*/ 2147483647 h 278"/>
                              <a:gd name="T106" fmla="*/ 2147483647 w 490"/>
                              <a:gd name="T107" fmla="*/ 2147483647 h 278"/>
                              <a:gd name="T108" fmla="*/ 2147483647 w 490"/>
                              <a:gd name="T109" fmla="*/ 2147483647 h 278"/>
                              <a:gd name="T110" fmla="*/ 2147483647 w 490"/>
                              <a:gd name="T111" fmla="*/ 2147483647 h 278"/>
                              <a:gd name="T112" fmla="*/ 2147483647 w 490"/>
                              <a:gd name="T113" fmla="*/ 2147483647 h 278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w 490"/>
                              <a:gd name="T172" fmla="*/ 0 h 278"/>
                              <a:gd name="T173" fmla="*/ 490 w 490"/>
                              <a:gd name="T174" fmla="*/ 278 h 278"/>
                            </a:gdLst>
                            <a:ahLst/>
                            <a:cxnLst>
                              <a:cxn ang="T114">
                                <a:pos x="T0" y="T1"/>
                              </a:cxn>
                              <a:cxn ang="T115">
                                <a:pos x="T2" y="T3"/>
                              </a:cxn>
                              <a:cxn ang="T116">
                                <a:pos x="T4" y="T5"/>
                              </a:cxn>
                              <a:cxn ang="T117">
                                <a:pos x="T6" y="T7"/>
                              </a:cxn>
                              <a:cxn ang="T118">
                                <a:pos x="T8" y="T9"/>
                              </a:cxn>
                              <a:cxn ang="T119">
                                <a:pos x="T10" y="T11"/>
                              </a:cxn>
                              <a:cxn ang="T120">
                                <a:pos x="T12" y="T13"/>
                              </a:cxn>
                              <a:cxn ang="T121">
                                <a:pos x="T14" y="T15"/>
                              </a:cxn>
                              <a:cxn ang="T122">
                                <a:pos x="T16" y="T17"/>
                              </a:cxn>
                              <a:cxn ang="T123">
                                <a:pos x="T18" y="T19"/>
                              </a:cxn>
                              <a:cxn ang="T124">
                                <a:pos x="T20" y="T21"/>
                              </a:cxn>
                              <a:cxn ang="T125">
                                <a:pos x="T22" y="T23"/>
                              </a:cxn>
                              <a:cxn ang="T126">
                                <a:pos x="T24" y="T25"/>
                              </a:cxn>
                              <a:cxn ang="T127">
                                <a:pos x="T26" y="T27"/>
                              </a:cxn>
                              <a:cxn ang="T128">
                                <a:pos x="T28" y="T29"/>
                              </a:cxn>
                              <a:cxn ang="T129">
                                <a:pos x="T30" y="T31"/>
                              </a:cxn>
                              <a:cxn ang="T130">
                                <a:pos x="T32" y="T33"/>
                              </a:cxn>
                              <a:cxn ang="T131">
                                <a:pos x="T34" y="T35"/>
                              </a:cxn>
                              <a:cxn ang="T132">
                                <a:pos x="T36" y="T37"/>
                              </a:cxn>
                              <a:cxn ang="T133">
                                <a:pos x="T38" y="T39"/>
                              </a:cxn>
                              <a:cxn ang="T134">
                                <a:pos x="T40" y="T41"/>
                              </a:cxn>
                              <a:cxn ang="T135">
                                <a:pos x="T42" y="T43"/>
                              </a:cxn>
                              <a:cxn ang="T136">
                                <a:pos x="T44" y="T45"/>
                              </a:cxn>
                              <a:cxn ang="T137">
                                <a:pos x="T46" y="T47"/>
                              </a:cxn>
                              <a:cxn ang="T138">
                                <a:pos x="T48" y="T49"/>
                              </a:cxn>
                              <a:cxn ang="T139">
                                <a:pos x="T50" y="T51"/>
                              </a:cxn>
                              <a:cxn ang="T140">
                                <a:pos x="T52" y="T53"/>
                              </a:cxn>
                              <a:cxn ang="T141">
                                <a:pos x="T54" y="T55"/>
                              </a:cxn>
                              <a:cxn ang="T142">
                                <a:pos x="T56" y="T57"/>
                              </a:cxn>
                              <a:cxn ang="T143">
                                <a:pos x="T58" y="T59"/>
                              </a:cxn>
                              <a:cxn ang="T144">
                                <a:pos x="T60" y="T61"/>
                              </a:cxn>
                              <a:cxn ang="T145">
                                <a:pos x="T62" y="T63"/>
                              </a:cxn>
                              <a:cxn ang="T146">
                                <a:pos x="T64" y="T65"/>
                              </a:cxn>
                              <a:cxn ang="T147">
                                <a:pos x="T66" y="T67"/>
                              </a:cxn>
                              <a:cxn ang="T148">
                                <a:pos x="T68" y="T69"/>
                              </a:cxn>
                              <a:cxn ang="T149">
                                <a:pos x="T70" y="T71"/>
                              </a:cxn>
                              <a:cxn ang="T150">
                                <a:pos x="T72" y="T73"/>
                              </a:cxn>
                              <a:cxn ang="T151">
                                <a:pos x="T74" y="T75"/>
                              </a:cxn>
                              <a:cxn ang="T152">
                                <a:pos x="T76" y="T77"/>
                              </a:cxn>
                              <a:cxn ang="T153">
                                <a:pos x="T78" y="T79"/>
                              </a:cxn>
                              <a:cxn ang="T154">
                                <a:pos x="T80" y="T81"/>
                              </a:cxn>
                              <a:cxn ang="T155">
                                <a:pos x="T82" y="T83"/>
                              </a:cxn>
                              <a:cxn ang="T156">
                                <a:pos x="T84" y="T85"/>
                              </a:cxn>
                              <a:cxn ang="T157">
                                <a:pos x="T86" y="T87"/>
                              </a:cxn>
                              <a:cxn ang="T158">
                                <a:pos x="T88" y="T89"/>
                              </a:cxn>
                              <a:cxn ang="T159">
                                <a:pos x="T90" y="T91"/>
                              </a:cxn>
                              <a:cxn ang="T160">
                                <a:pos x="T92" y="T93"/>
                              </a:cxn>
                              <a:cxn ang="T161">
                                <a:pos x="T94" y="T95"/>
                              </a:cxn>
                              <a:cxn ang="T162">
                                <a:pos x="T96" y="T97"/>
                              </a:cxn>
                              <a:cxn ang="T163">
                                <a:pos x="T98" y="T99"/>
                              </a:cxn>
                              <a:cxn ang="T164">
                                <a:pos x="T100" y="T101"/>
                              </a:cxn>
                              <a:cxn ang="T165">
                                <a:pos x="T102" y="T103"/>
                              </a:cxn>
                              <a:cxn ang="T166">
                                <a:pos x="T104" y="T105"/>
                              </a:cxn>
                              <a:cxn ang="T167">
                                <a:pos x="T106" y="T107"/>
                              </a:cxn>
                              <a:cxn ang="T168">
                                <a:pos x="T108" y="T109"/>
                              </a:cxn>
                              <a:cxn ang="T169">
                                <a:pos x="T110" y="T111"/>
                              </a:cxn>
                              <a:cxn ang="T170">
                                <a:pos x="T112" y="T113"/>
                              </a:cxn>
                            </a:cxnLst>
                            <a:rect l="T171" t="T172" r="T173" b="T174"/>
                            <a:pathLst>
                              <a:path w="490" h="278">
                                <a:moveTo>
                                  <a:pt x="236" y="226"/>
                                </a:moveTo>
                                <a:lnTo>
                                  <a:pt x="236" y="226"/>
                                </a:lnTo>
                                <a:lnTo>
                                  <a:pt x="210" y="228"/>
                                </a:lnTo>
                                <a:lnTo>
                                  <a:pt x="180" y="234"/>
                                </a:lnTo>
                                <a:lnTo>
                                  <a:pt x="148" y="242"/>
                                </a:lnTo>
                                <a:lnTo>
                                  <a:pt x="120" y="248"/>
                                </a:lnTo>
                                <a:lnTo>
                                  <a:pt x="98" y="252"/>
                                </a:lnTo>
                                <a:lnTo>
                                  <a:pt x="78" y="258"/>
                                </a:lnTo>
                                <a:lnTo>
                                  <a:pt x="60" y="262"/>
                                </a:lnTo>
                                <a:lnTo>
                                  <a:pt x="40" y="268"/>
                                </a:lnTo>
                                <a:lnTo>
                                  <a:pt x="26" y="272"/>
                                </a:lnTo>
                                <a:lnTo>
                                  <a:pt x="22" y="272"/>
                                </a:lnTo>
                                <a:lnTo>
                                  <a:pt x="20" y="272"/>
                                </a:lnTo>
                                <a:lnTo>
                                  <a:pt x="14" y="276"/>
                                </a:lnTo>
                                <a:lnTo>
                                  <a:pt x="8" y="278"/>
                                </a:lnTo>
                                <a:lnTo>
                                  <a:pt x="6" y="276"/>
                                </a:lnTo>
                                <a:lnTo>
                                  <a:pt x="2" y="276"/>
                                </a:lnTo>
                                <a:lnTo>
                                  <a:pt x="0" y="274"/>
                                </a:lnTo>
                                <a:lnTo>
                                  <a:pt x="0" y="272"/>
                                </a:lnTo>
                                <a:lnTo>
                                  <a:pt x="0" y="270"/>
                                </a:lnTo>
                                <a:lnTo>
                                  <a:pt x="0" y="268"/>
                                </a:lnTo>
                                <a:lnTo>
                                  <a:pt x="0" y="266"/>
                                </a:lnTo>
                                <a:lnTo>
                                  <a:pt x="4" y="254"/>
                                </a:lnTo>
                                <a:lnTo>
                                  <a:pt x="8" y="248"/>
                                </a:lnTo>
                                <a:lnTo>
                                  <a:pt x="12" y="242"/>
                                </a:lnTo>
                                <a:lnTo>
                                  <a:pt x="20" y="236"/>
                                </a:lnTo>
                                <a:lnTo>
                                  <a:pt x="30" y="232"/>
                                </a:lnTo>
                                <a:lnTo>
                                  <a:pt x="72" y="210"/>
                                </a:lnTo>
                                <a:lnTo>
                                  <a:pt x="92" y="202"/>
                                </a:lnTo>
                                <a:lnTo>
                                  <a:pt x="110" y="200"/>
                                </a:lnTo>
                                <a:lnTo>
                                  <a:pt x="114" y="200"/>
                                </a:lnTo>
                                <a:lnTo>
                                  <a:pt x="114" y="198"/>
                                </a:lnTo>
                                <a:lnTo>
                                  <a:pt x="102" y="194"/>
                                </a:lnTo>
                                <a:lnTo>
                                  <a:pt x="46" y="182"/>
                                </a:lnTo>
                                <a:lnTo>
                                  <a:pt x="28" y="176"/>
                                </a:lnTo>
                                <a:lnTo>
                                  <a:pt x="22" y="174"/>
                                </a:lnTo>
                                <a:lnTo>
                                  <a:pt x="20" y="172"/>
                                </a:lnTo>
                                <a:lnTo>
                                  <a:pt x="18" y="162"/>
                                </a:lnTo>
                                <a:lnTo>
                                  <a:pt x="20" y="158"/>
                                </a:lnTo>
                                <a:lnTo>
                                  <a:pt x="22" y="154"/>
                                </a:lnTo>
                                <a:lnTo>
                                  <a:pt x="26" y="152"/>
                                </a:lnTo>
                                <a:lnTo>
                                  <a:pt x="32" y="148"/>
                                </a:lnTo>
                                <a:lnTo>
                                  <a:pt x="40" y="144"/>
                                </a:lnTo>
                                <a:lnTo>
                                  <a:pt x="50" y="144"/>
                                </a:lnTo>
                                <a:lnTo>
                                  <a:pt x="68" y="146"/>
                                </a:lnTo>
                                <a:lnTo>
                                  <a:pt x="144" y="152"/>
                                </a:lnTo>
                                <a:lnTo>
                                  <a:pt x="166" y="154"/>
                                </a:lnTo>
                                <a:lnTo>
                                  <a:pt x="190" y="150"/>
                                </a:lnTo>
                                <a:lnTo>
                                  <a:pt x="238" y="140"/>
                                </a:lnTo>
                                <a:lnTo>
                                  <a:pt x="272" y="134"/>
                                </a:lnTo>
                                <a:lnTo>
                                  <a:pt x="280" y="130"/>
                                </a:lnTo>
                                <a:lnTo>
                                  <a:pt x="282" y="128"/>
                                </a:lnTo>
                                <a:lnTo>
                                  <a:pt x="284" y="126"/>
                                </a:lnTo>
                                <a:lnTo>
                                  <a:pt x="282" y="112"/>
                                </a:lnTo>
                                <a:lnTo>
                                  <a:pt x="278" y="104"/>
                                </a:lnTo>
                                <a:lnTo>
                                  <a:pt x="274" y="100"/>
                                </a:lnTo>
                                <a:lnTo>
                                  <a:pt x="270" y="96"/>
                                </a:lnTo>
                                <a:lnTo>
                                  <a:pt x="260" y="92"/>
                                </a:lnTo>
                                <a:lnTo>
                                  <a:pt x="252" y="84"/>
                                </a:lnTo>
                                <a:lnTo>
                                  <a:pt x="238" y="70"/>
                                </a:lnTo>
                                <a:lnTo>
                                  <a:pt x="236" y="66"/>
                                </a:lnTo>
                                <a:lnTo>
                                  <a:pt x="224" y="50"/>
                                </a:lnTo>
                                <a:lnTo>
                                  <a:pt x="220" y="40"/>
                                </a:lnTo>
                                <a:lnTo>
                                  <a:pt x="218" y="26"/>
                                </a:lnTo>
                                <a:lnTo>
                                  <a:pt x="218" y="14"/>
                                </a:lnTo>
                                <a:lnTo>
                                  <a:pt x="220" y="8"/>
                                </a:lnTo>
                                <a:lnTo>
                                  <a:pt x="230" y="4"/>
                                </a:lnTo>
                                <a:lnTo>
                                  <a:pt x="236" y="0"/>
                                </a:lnTo>
                                <a:lnTo>
                                  <a:pt x="240" y="0"/>
                                </a:lnTo>
                                <a:lnTo>
                                  <a:pt x="248" y="2"/>
                                </a:lnTo>
                                <a:lnTo>
                                  <a:pt x="254" y="6"/>
                                </a:lnTo>
                                <a:lnTo>
                                  <a:pt x="262" y="16"/>
                                </a:lnTo>
                                <a:lnTo>
                                  <a:pt x="272" y="30"/>
                                </a:lnTo>
                                <a:lnTo>
                                  <a:pt x="286" y="46"/>
                                </a:lnTo>
                                <a:lnTo>
                                  <a:pt x="300" y="60"/>
                                </a:lnTo>
                                <a:lnTo>
                                  <a:pt x="314" y="72"/>
                                </a:lnTo>
                                <a:lnTo>
                                  <a:pt x="324" y="80"/>
                                </a:lnTo>
                                <a:lnTo>
                                  <a:pt x="350" y="92"/>
                                </a:lnTo>
                                <a:lnTo>
                                  <a:pt x="382" y="104"/>
                                </a:lnTo>
                                <a:lnTo>
                                  <a:pt x="398" y="112"/>
                                </a:lnTo>
                                <a:lnTo>
                                  <a:pt x="408" y="116"/>
                                </a:lnTo>
                                <a:lnTo>
                                  <a:pt x="426" y="120"/>
                                </a:lnTo>
                                <a:lnTo>
                                  <a:pt x="436" y="122"/>
                                </a:lnTo>
                                <a:lnTo>
                                  <a:pt x="446" y="128"/>
                                </a:lnTo>
                                <a:lnTo>
                                  <a:pt x="456" y="134"/>
                                </a:lnTo>
                                <a:lnTo>
                                  <a:pt x="464" y="142"/>
                                </a:lnTo>
                                <a:lnTo>
                                  <a:pt x="466" y="144"/>
                                </a:lnTo>
                                <a:lnTo>
                                  <a:pt x="470" y="152"/>
                                </a:lnTo>
                                <a:lnTo>
                                  <a:pt x="476" y="162"/>
                                </a:lnTo>
                                <a:lnTo>
                                  <a:pt x="480" y="170"/>
                                </a:lnTo>
                                <a:lnTo>
                                  <a:pt x="480" y="176"/>
                                </a:lnTo>
                                <a:lnTo>
                                  <a:pt x="480" y="186"/>
                                </a:lnTo>
                                <a:lnTo>
                                  <a:pt x="478" y="192"/>
                                </a:lnTo>
                                <a:lnTo>
                                  <a:pt x="488" y="192"/>
                                </a:lnTo>
                                <a:lnTo>
                                  <a:pt x="490" y="192"/>
                                </a:lnTo>
                                <a:lnTo>
                                  <a:pt x="488" y="192"/>
                                </a:lnTo>
                                <a:lnTo>
                                  <a:pt x="474" y="198"/>
                                </a:lnTo>
                                <a:lnTo>
                                  <a:pt x="406" y="224"/>
                                </a:lnTo>
                                <a:lnTo>
                                  <a:pt x="358" y="224"/>
                                </a:lnTo>
                                <a:lnTo>
                                  <a:pt x="272" y="226"/>
                                </a:lnTo>
                                <a:lnTo>
                                  <a:pt x="236" y="22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F8F8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</p:grpSp>
                  </p:grpSp>
                  <p:sp>
                    <p:nvSpPr>
                      <p:cNvPr id="102" name="Kombinationstegning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93271" y="2557163"/>
                        <a:ext cx="179396" cy="190649"/>
                      </a:xfrm>
                      <a:custGeom>
                        <a:avLst/>
                        <a:gdLst>
                          <a:gd name="T0" fmla="*/ 12929 w 177800"/>
                          <a:gd name="T1" fmla="*/ 0 h 196850"/>
                          <a:gd name="T2" fmla="*/ 0 w 177800"/>
                          <a:gd name="T3" fmla="*/ 184643 h 196850"/>
                          <a:gd name="T4" fmla="*/ 181006 w 177800"/>
                          <a:gd name="T5" fmla="*/ 184643 h 196850"/>
                          <a:gd name="T6" fmla="*/ 122826 w 177800"/>
                          <a:gd name="T7" fmla="*/ 29781 h 196850"/>
                          <a:gd name="T8" fmla="*/ 12929 w 177800"/>
                          <a:gd name="T9" fmla="*/ 0 h 19685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7800"/>
                          <a:gd name="T16" fmla="*/ 0 h 196850"/>
                          <a:gd name="T17" fmla="*/ 177800 w 177800"/>
                          <a:gd name="T18" fmla="*/ 196850 h 19685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7800" h="196850">
                            <a:moveTo>
                              <a:pt x="12700" y="0"/>
                            </a:moveTo>
                            <a:cubicBezTo>
                              <a:pt x="8326" y="65607"/>
                              <a:pt x="0" y="131097"/>
                              <a:pt x="0" y="196850"/>
                            </a:cubicBezTo>
                            <a:lnTo>
                              <a:pt x="177800" y="196850"/>
                            </a:lnTo>
                            <a:lnTo>
                              <a:pt x="120650" y="31750"/>
                            </a:lnTo>
                            <a:lnTo>
                              <a:pt x="12700" y="0"/>
                            </a:lnTo>
                            <a:close/>
                          </a:path>
                        </a:pathLst>
                      </a:custGeom>
                      <a:solidFill>
                        <a:srgbClr val="01010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98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7213179" y="1609687"/>
                      <a:ext cx="497685" cy="768377"/>
                    </a:xfrm>
                    <a:custGeom>
                      <a:avLst/>
                      <a:gdLst>
                        <a:gd name="T0" fmla="*/ 2147483647 w 440"/>
                        <a:gd name="T1" fmla="*/ 2147483647 h 670"/>
                        <a:gd name="T2" fmla="*/ 2147483647 w 440"/>
                        <a:gd name="T3" fmla="*/ 2147483647 h 670"/>
                        <a:gd name="T4" fmla="*/ 2147483647 w 440"/>
                        <a:gd name="T5" fmla="*/ 0 h 670"/>
                        <a:gd name="T6" fmla="*/ 2147483647 w 440"/>
                        <a:gd name="T7" fmla="*/ 0 h 670"/>
                        <a:gd name="T8" fmla="*/ 2147483647 w 440"/>
                        <a:gd name="T9" fmla="*/ 2147483647 h 670"/>
                        <a:gd name="T10" fmla="*/ 2147483647 w 440"/>
                        <a:gd name="T11" fmla="*/ 2147483647 h 670"/>
                        <a:gd name="T12" fmla="*/ 2147483647 w 440"/>
                        <a:gd name="T13" fmla="*/ 2147483647 h 670"/>
                        <a:gd name="T14" fmla="*/ 2147483647 w 440"/>
                        <a:gd name="T15" fmla="*/ 2147483647 h 670"/>
                        <a:gd name="T16" fmla="*/ 2147483647 w 440"/>
                        <a:gd name="T17" fmla="*/ 2147483647 h 670"/>
                        <a:gd name="T18" fmla="*/ 2147483647 w 440"/>
                        <a:gd name="T19" fmla="*/ 2147483647 h 670"/>
                        <a:gd name="T20" fmla="*/ 2147483647 w 440"/>
                        <a:gd name="T21" fmla="*/ 2147483647 h 670"/>
                        <a:gd name="T22" fmla="*/ 2147483647 w 440"/>
                        <a:gd name="T23" fmla="*/ 2147483647 h 670"/>
                        <a:gd name="T24" fmla="*/ 2147483647 w 440"/>
                        <a:gd name="T25" fmla="*/ 2147483647 h 670"/>
                        <a:gd name="T26" fmla="*/ 2147483647 w 440"/>
                        <a:gd name="T27" fmla="*/ 2147483647 h 670"/>
                        <a:gd name="T28" fmla="*/ 2147483647 w 440"/>
                        <a:gd name="T29" fmla="*/ 2147483647 h 670"/>
                        <a:gd name="T30" fmla="*/ 2147483647 w 440"/>
                        <a:gd name="T31" fmla="*/ 2147483647 h 670"/>
                        <a:gd name="T32" fmla="*/ 2147483647 w 440"/>
                        <a:gd name="T33" fmla="*/ 2147483647 h 670"/>
                        <a:gd name="T34" fmla="*/ 2147483647 w 440"/>
                        <a:gd name="T35" fmla="*/ 2147483647 h 670"/>
                        <a:gd name="T36" fmla="*/ 2147483647 w 440"/>
                        <a:gd name="T37" fmla="*/ 2147483647 h 670"/>
                        <a:gd name="T38" fmla="*/ 2147483647 w 440"/>
                        <a:gd name="T39" fmla="*/ 2147483647 h 670"/>
                        <a:gd name="T40" fmla="*/ 2147483647 w 440"/>
                        <a:gd name="T41" fmla="*/ 2147483647 h 670"/>
                        <a:gd name="T42" fmla="*/ 2147483647 w 440"/>
                        <a:gd name="T43" fmla="*/ 2147483647 h 670"/>
                        <a:gd name="T44" fmla="*/ 2147483647 w 440"/>
                        <a:gd name="T45" fmla="*/ 2147483647 h 670"/>
                        <a:gd name="T46" fmla="*/ 2147483647 w 440"/>
                        <a:gd name="T47" fmla="*/ 2147483647 h 670"/>
                        <a:gd name="T48" fmla="*/ 2147483647 w 440"/>
                        <a:gd name="T49" fmla="*/ 2147483647 h 670"/>
                        <a:gd name="T50" fmla="*/ 2147483647 w 440"/>
                        <a:gd name="T51" fmla="*/ 2147483647 h 670"/>
                        <a:gd name="T52" fmla="*/ 2147483647 w 440"/>
                        <a:gd name="T53" fmla="*/ 2147483647 h 670"/>
                        <a:gd name="T54" fmla="*/ 2147483647 w 440"/>
                        <a:gd name="T55" fmla="*/ 2147483647 h 670"/>
                        <a:gd name="T56" fmla="*/ 2147483647 w 440"/>
                        <a:gd name="T57" fmla="*/ 2147483647 h 670"/>
                        <a:gd name="T58" fmla="*/ 2147483647 w 440"/>
                        <a:gd name="T59" fmla="*/ 2147483647 h 670"/>
                        <a:gd name="T60" fmla="*/ 2147483647 w 440"/>
                        <a:gd name="T61" fmla="*/ 2147483647 h 670"/>
                        <a:gd name="T62" fmla="*/ 0 w 440"/>
                        <a:gd name="T63" fmla="*/ 2147483647 h 670"/>
                        <a:gd name="T64" fmla="*/ 2147483647 w 440"/>
                        <a:gd name="T65" fmla="*/ 2147483647 h 670"/>
                        <a:gd name="T66" fmla="*/ 2147483647 w 440"/>
                        <a:gd name="T67" fmla="*/ 2147483647 h 670"/>
                        <a:gd name="T68" fmla="*/ 2147483647 w 440"/>
                        <a:gd name="T69" fmla="*/ 2147483647 h 670"/>
                        <a:gd name="T70" fmla="*/ 2147483647 w 440"/>
                        <a:gd name="T71" fmla="*/ 2147483647 h 670"/>
                        <a:gd name="T72" fmla="*/ 2147483647 w 440"/>
                        <a:gd name="T73" fmla="*/ 2147483647 h 670"/>
                        <a:gd name="T74" fmla="*/ 2147483647 w 440"/>
                        <a:gd name="T75" fmla="*/ 2147483647 h 670"/>
                        <a:gd name="T76" fmla="*/ 2147483647 w 440"/>
                        <a:gd name="T77" fmla="*/ 2147483647 h 670"/>
                        <a:gd name="T78" fmla="*/ 2147483647 w 440"/>
                        <a:gd name="T79" fmla="*/ 2147483647 h 670"/>
                        <a:gd name="T80" fmla="*/ 2147483647 w 440"/>
                        <a:gd name="T81" fmla="*/ 2147483647 h 670"/>
                        <a:gd name="T82" fmla="*/ 2147483647 w 440"/>
                        <a:gd name="T83" fmla="*/ 2147483647 h 67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440"/>
                        <a:gd name="T127" fmla="*/ 0 h 670"/>
                        <a:gd name="T128" fmla="*/ 440 w 440"/>
                        <a:gd name="T129" fmla="*/ 670 h 67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440" h="670">
                          <a:moveTo>
                            <a:pt x="438" y="22"/>
                          </a:moveTo>
                          <a:lnTo>
                            <a:pt x="440" y="8"/>
                          </a:lnTo>
                          <a:lnTo>
                            <a:pt x="440" y="0"/>
                          </a:lnTo>
                          <a:lnTo>
                            <a:pt x="412" y="0"/>
                          </a:lnTo>
                          <a:lnTo>
                            <a:pt x="412" y="4"/>
                          </a:lnTo>
                          <a:lnTo>
                            <a:pt x="390" y="26"/>
                          </a:lnTo>
                          <a:lnTo>
                            <a:pt x="362" y="54"/>
                          </a:lnTo>
                          <a:lnTo>
                            <a:pt x="340" y="76"/>
                          </a:lnTo>
                          <a:lnTo>
                            <a:pt x="304" y="98"/>
                          </a:lnTo>
                          <a:lnTo>
                            <a:pt x="234" y="134"/>
                          </a:lnTo>
                          <a:lnTo>
                            <a:pt x="198" y="156"/>
                          </a:lnTo>
                          <a:lnTo>
                            <a:pt x="176" y="170"/>
                          </a:lnTo>
                          <a:lnTo>
                            <a:pt x="162" y="192"/>
                          </a:lnTo>
                          <a:lnTo>
                            <a:pt x="162" y="214"/>
                          </a:lnTo>
                          <a:lnTo>
                            <a:pt x="148" y="192"/>
                          </a:lnTo>
                          <a:lnTo>
                            <a:pt x="140" y="156"/>
                          </a:lnTo>
                          <a:lnTo>
                            <a:pt x="126" y="134"/>
                          </a:lnTo>
                          <a:lnTo>
                            <a:pt x="120" y="120"/>
                          </a:lnTo>
                          <a:lnTo>
                            <a:pt x="120" y="98"/>
                          </a:lnTo>
                          <a:lnTo>
                            <a:pt x="120" y="76"/>
                          </a:lnTo>
                          <a:lnTo>
                            <a:pt x="148" y="70"/>
                          </a:lnTo>
                          <a:lnTo>
                            <a:pt x="168" y="54"/>
                          </a:lnTo>
                          <a:lnTo>
                            <a:pt x="176" y="34"/>
                          </a:lnTo>
                          <a:lnTo>
                            <a:pt x="102" y="46"/>
                          </a:lnTo>
                          <a:lnTo>
                            <a:pt x="90" y="66"/>
                          </a:lnTo>
                          <a:lnTo>
                            <a:pt x="78" y="80"/>
                          </a:lnTo>
                          <a:lnTo>
                            <a:pt x="64" y="124"/>
                          </a:lnTo>
                          <a:lnTo>
                            <a:pt x="50" y="212"/>
                          </a:lnTo>
                          <a:lnTo>
                            <a:pt x="22" y="394"/>
                          </a:lnTo>
                          <a:lnTo>
                            <a:pt x="8" y="576"/>
                          </a:lnTo>
                          <a:lnTo>
                            <a:pt x="0" y="642"/>
                          </a:lnTo>
                          <a:lnTo>
                            <a:pt x="8" y="670"/>
                          </a:lnTo>
                          <a:lnTo>
                            <a:pt x="50" y="590"/>
                          </a:lnTo>
                          <a:lnTo>
                            <a:pt x="156" y="394"/>
                          </a:lnTo>
                          <a:lnTo>
                            <a:pt x="218" y="284"/>
                          </a:lnTo>
                          <a:lnTo>
                            <a:pt x="290" y="182"/>
                          </a:lnTo>
                          <a:lnTo>
                            <a:pt x="346" y="102"/>
                          </a:lnTo>
                          <a:lnTo>
                            <a:pt x="374" y="72"/>
                          </a:lnTo>
                          <a:lnTo>
                            <a:pt x="394" y="52"/>
                          </a:lnTo>
                          <a:lnTo>
                            <a:pt x="414" y="38"/>
                          </a:lnTo>
                          <a:lnTo>
                            <a:pt x="438" y="2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9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6148364" y="2037207"/>
                      <a:ext cx="144674" cy="213758"/>
                    </a:xfrm>
                    <a:custGeom>
                      <a:avLst/>
                      <a:gdLst>
                        <a:gd name="T0" fmla="*/ 2147483647 w 126"/>
                        <a:gd name="T1" fmla="*/ 2147483647 h 186"/>
                        <a:gd name="T2" fmla="*/ 2147483647 w 126"/>
                        <a:gd name="T3" fmla="*/ 0 h 186"/>
                        <a:gd name="T4" fmla="*/ 2147483647 w 126"/>
                        <a:gd name="T5" fmla="*/ 0 h 186"/>
                        <a:gd name="T6" fmla="*/ 2147483647 w 126"/>
                        <a:gd name="T7" fmla="*/ 2147483647 h 186"/>
                        <a:gd name="T8" fmla="*/ 2147483647 w 126"/>
                        <a:gd name="T9" fmla="*/ 2147483647 h 186"/>
                        <a:gd name="T10" fmla="*/ 2147483647 w 126"/>
                        <a:gd name="T11" fmla="*/ 2147483647 h 186"/>
                        <a:gd name="T12" fmla="*/ 2147483647 w 126"/>
                        <a:gd name="T13" fmla="*/ 2147483647 h 186"/>
                        <a:gd name="T14" fmla="*/ 0 w 126"/>
                        <a:gd name="T15" fmla="*/ 2147483647 h 186"/>
                        <a:gd name="T16" fmla="*/ 2147483647 w 126"/>
                        <a:gd name="T17" fmla="*/ 2147483647 h 186"/>
                        <a:gd name="T18" fmla="*/ 2147483647 w 126"/>
                        <a:gd name="T19" fmla="*/ 2147483647 h 186"/>
                        <a:gd name="T20" fmla="*/ 2147483647 w 126"/>
                        <a:gd name="T21" fmla="*/ 2147483647 h 186"/>
                        <a:gd name="T22" fmla="*/ 2147483647 w 126"/>
                        <a:gd name="T23" fmla="*/ 2147483647 h 186"/>
                        <a:gd name="T24" fmla="*/ 2147483647 w 126"/>
                        <a:gd name="T25" fmla="*/ 2147483647 h 186"/>
                        <a:gd name="T26" fmla="*/ 2147483647 w 126"/>
                        <a:gd name="T27" fmla="*/ 2147483647 h 186"/>
                        <a:gd name="T28" fmla="*/ 2147483647 w 126"/>
                        <a:gd name="T29" fmla="*/ 2147483647 h 186"/>
                        <a:gd name="T30" fmla="*/ 2147483647 w 126"/>
                        <a:gd name="T31" fmla="*/ 2147483647 h 186"/>
                        <a:gd name="T32" fmla="*/ 2147483647 w 126"/>
                        <a:gd name="T33" fmla="*/ 2147483647 h 186"/>
                        <a:gd name="T34" fmla="*/ 2147483647 w 126"/>
                        <a:gd name="T35" fmla="*/ 2147483647 h 186"/>
                        <a:gd name="T36" fmla="*/ 2147483647 w 126"/>
                        <a:gd name="T37" fmla="*/ 2147483647 h 186"/>
                        <a:gd name="T38" fmla="*/ 2147483647 w 126"/>
                        <a:gd name="T39" fmla="*/ 2147483647 h 18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26"/>
                        <a:gd name="T61" fmla="*/ 0 h 186"/>
                        <a:gd name="T62" fmla="*/ 126 w 126"/>
                        <a:gd name="T63" fmla="*/ 186 h 18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26" h="186">
                          <a:moveTo>
                            <a:pt x="126" y="22"/>
                          </a:moveTo>
                          <a:lnTo>
                            <a:pt x="104" y="0"/>
                          </a:lnTo>
                          <a:lnTo>
                            <a:pt x="84" y="20"/>
                          </a:lnTo>
                          <a:lnTo>
                            <a:pt x="58" y="52"/>
                          </a:lnTo>
                          <a:lnTo>
                            <a:pt x="28" y="90"/>
                          </a:lnTo>
                          <a:lnTo>
                            <a:pt x="14" y="112"/>
                          </a:lnTo>
                          <a:lnTo>
                            <a:pt x="0" y="134"/>
                          </a:lnTo>
                          <a:lnTo>
                            <a:pt x="40" y="186"/>
                          </a:lnTo>
                          <a:lnTo>
                            <a:pt x="50" y="180"/>
                          </a:lnTo>
                          <a:lnTo>
                            <a:pt x="60" y="174"/>
                          </a:lnTo>
                          <a:lnTo>
                            <a:pt x="68" y="164"/>
                          </a:lnTo>
                          <a:lnTo>
                            <a:pt x="76" y="152"/>
                          </a:lnTo>
                          <a:lnTo>
                            <a:pt x="92" y="126"/>
                          </a:lnTo>
                          <a:lnTo>
                            <a:pt x="104" y="98"/>
                          </a:lnTo>
                          <a:lnTo>
                            <a:pt x="114" y="70"/>
                          </a:lnTo>
                          <a:lnTo>
                            <a:pt x="120" y="46"/>
                          </a:lnTo>
                          <a:lnTo>
                            <a:pt x="126" y="2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0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7149520" y="2822918"/>
                      <a:ext cx="219907" cy="219537"/>
                    </a:xfrm>
                    <a:custGeom>
                      <a:avLst/>
                      <a:gdLst>
                        <a:gd name="T0" fmla="*/ 0 w 196"/>
                        <a:gd name="T1" fmla="*/ 2147483647 h 192"/>
                        <a:gd name="T2" fmla="*/ 0 w 196"/>
                        <a:gd name="T3" fmla="*/ 2147483647 h 192"/>
                        <a:gd name="T4" fmla="*/ 2147483647 w 196"/>
                        <a:gd name="T5" fmla="*/ 2147483647 h 192"/>
                        <a:gd name="T6" fmla="*/ 2147483647 w 196"/>
                        <a:gd name="T7" fmla="*/ 2147483647 h 192"/>
                        <a:gd name="T8" fmla="*/ 2147483647 w 196"/>
                        <a:gd name="T9" fmla="*/ 2147483647 h 192"/>
                        <a:gd name="T10" fmla="*/ 2147483647 w 196"/>
                        <a:gd name="T11" fmla="*/ 2147483647 h 192"/>
                        <a:gd name="T12" fmla="*/ 2147483647 w 196"/>
                        <a:gd name="T13" fmla="*/ 2147483647 h 192"/>
                        <a:gd name="T14" fmla="*/ 2147483647 w 196"/>
                        <a:gd name="T15" fmla="*/ 2147483647 h 192"/>
                        <a:gd name="T16" fmla="*/ 2147483647 w 196"/>
                        <a:gd name="T17" fmla="*/ 2147483647 h 192"/>
                        <a:gd name="T18" fmla="*/ 2147483647 w 196"/>
                        <a:gd name="T19" fmla="*/ 2147483647 h 192"/>
                        <a:gd name="T20" fmla="*/ 2147483647 w 196"/>
                        <a:gd name="T21" fmla="*/ 2147483647 h 192"/>
                        <a:gd name="T22" fmla="*/ 2147483647 w 196"/>
                        <a:gd name="T23" fmla="*/ 2147483647 h 192"/>
                        <a:gd name="T24" fmla="*/ 2147483647 w 196"/>
                        <a:gd name="T25" fmla="*/ 2147483647 h 192"/>
                        <a:gd name="T26" fmla="*/ 2147483647 w 196"/>
                        <a:gd name="T27" fmla="*/ 2147483647 h 192"/>
                        <a:gd name="T28" fmla="*/ 2147483647 w 196"/>
                        <a:gd name="T29" fmla="*/ 2147483647 h 192"/>
                        <a:gd name="T30" fmla="*/ 2147483647 w 196"/>
                        <a:gd name="T31" fmla="*/ 2147483647 h 192"/>
                        <a:gd name="T32" fmla="*/ 2147483647 w 196"/>
                        <a:gd name="T33" fmla="*/ 2147483647 h 192"/>
                        <a:gd name="T34" fmla="*/ 2147483647 w 196"/>
                        <a:gd name="T35" fmla="*/ 2147483647 h 192"/>
                        <a:gd name="T36" fmla="*/ 2147483647 w 196"/>
                        <a:gd name="T37" fmla="*/ 2147483647 h 192"/>
                        <a:gd name="T38" fmla="*/ 2147483647 w 196"/>
                        <a:gd name="T39" fmla="*/ 2147483647 h 192"/>
                        <a:gd name="T40" fmla="*/ 2147483647 w 196"/>
                        <a:gd name="T41" fmla="*/ 2147483647 h 192"/>
                        <a:gd name="T42" fmla="*/ 2147483647 w 196"/>
                        <a:gd name="T43" fmla="*/ 0 h 192"/>
                        <a:gd name="T44" fmla="*/ 0 w 196"/>
                        <a:gd name="T45" fmla="*/ 2147483647 h 19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96"/>
                        <a:gd name="T70" fmla="*/ 0 h 192"/>
                        <a:gd name="T71" fmla="*/ 196 w 196"/>
                        <a:gd name="T72" fmla="*/ 192 h 19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96" h="192">
                          <a:moveTo>
                            <a:pt x="0" y="38"/>
                          </a:moveTo>
                          <a:lnTo>
                            <a:pt x="0" y="38"/>
                          </a:lnTo>
                          <a:lnTo>
                            <a:pt x="12" y="56"/>
                          </a:lnTo>
                          <a:lnTo>
                            <a:pt x="24" y="74"/>
                          </a:lnTo>
                          <a:lnTo>
                            <a:pt x="36" y="96"/>
                          </a:lnTo>
                          <a:lnTo>
                            <a:pt x="46" y="120"/>
                          </a:lnTo>
                          <a:lnTo>
                            <a:pt x="50" y="132"/>
                          </a:lnTo>
                          <a:lnTo>
                            <a:pt x="54" y="146"/>
                          </a:lnTo>
                          <a:lnTo>
                            <a:pt x="54" y="158"/>
                          </a:lnTo>
                          <a:lnTo>
                            <a:pt x="54" y="170"/>
                          </a:lnTo>
                          <a:lnTo>
                            <a:pt x="52" y="182"/>
                          </a:lnTo>
                          <a:lnTo>
                            <a:pt x="46" y="192"/>
                          </a:lnTo>
                          <a:lnTo>
                            <a:pt x="196" y="178"/>
                          </a:lnTo>
                          <a:lnTo>
                            <a:pt x="190" y="152"/>
                          </a:lnTo>
                          <a:lnTo>
                            <a:pt x="174" y="96"/>
                          </a:lnTo>
                          <a:lnTo>
                            <a:pt x="162" y="64"/>
                          </a:lnTo>
                          <a:lnTo>
                            <a:pt x="150" y="36"/>
                          </a:lnTo>
                          <a:lnTo>
                            <a:pt x="144" y="24"/>
                          </a:lnTo>
                          <a:lnTo>
                            <a:pt x="138" y="14"/>
                          </a:lnTo>
                          <a:lnTo>
                            <a:pt x="130" y="6"/>
                          </a:lnTo>
                          <a:lnTo>
                            <a:pt x="124" y="0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8" name="Gruppe 544"/>
                <p:cNvGrpSpPr>
                  <a:grpSpLocks/>
                </p:cNvGrpSpPr>
                <p:nvPr/>
              </p:nvGrpSpPr>
              <p:grpSpPr bwMode="auto">
                <a:xfrm>
                  <a:off x="4969639" y="1338941"/>
                  <a:ext cx="991702" cy="739071"/>
                  <a:chOff x="2433267" y="1158750"/>
                  <a:chExt cx="6448086" cy="4805462"/>
                </a:xfrm>
              </p:grpSpPr>
              <p:sp>
                <p:nvSpPr>
                  <p:cNvPr id="89" name="Kombinationstegning 645"/>
                  <p:cNvSpPr/>
                  <p:nvPr/>
                </p:nvSpPr>
                <p:spPr>
                  <a:xfrm>
                    <a:off x="6284068" y="5001176"/>
                    <a:ext cx="2597285" cy="729574"/>
                  </a:xfrm>
                  <a:custGeom>
                    <a:avLst/>
                    <a:gdLst>
                      <a:gd name="connsiteX0" fmla="*/ 642026 w 2597285"/>
                      <a:gd name="connsiteY0" fmla="*/ 729574 h 729574"/>
                      <a:gd name="connsiteX1" fmla="*/ 2597285 w 2597285"/>
                      <a:gd name="connsiteY1" fmla="*/ 0 h 729574"/>
                      <a:gd name="connsiteX2" fmla="*/ 0 w 2597285"/>
                      <a:gd name="connsiteY2" fmla="*/ 38910 h 729574"/>
                      <a:gd name="connsiteX3" fmla="*/ 642026 w 2597285"/>
                      <a:gd name="connsiteY3" fmla="*/ 729574 h 729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97285" h="729574">
                        <a:moveTo>
                          <a:pt x="642026" y="729574"/>
                        </a:moveTo>
                        <a:lnTo>
                          <a:pt x="2597285" y="0"/>
                        </a:lnTo>
                        <a:lnTo>
                          <a:pt x="0" y="38910"/>
                        </a:lnTo>
                        <a:lnTo>
                          <a:pt x="642026" y="72957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4000">
                        <a:sysClr val="windowText" lastClr="000000">
                          <a:alpha val="25000"/>
                        </a:sysClr>
                      </a:gs>
                      <a:gs pos="69000">
                        <a:sysClr val="window" lastClr="FFFFFF">
                          <a:alpha val="0"/>
                        </a:sysClr>
                      </a:gs>
                    </a:gsLst>
                    <a:lin ang="18900000" scaled="1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nb-NO" sz="1800">
                      <a:solidFill>
                        <a:srgbClr val="FFFFFF"/>
                      </a:solidFill>
                      <a:latin typeface="Calibri" charset="0"/>
                    </a:endParaRPr>
                  </a:p>
                </p:txBody>
              </p:sp>
              <p:grpSp>
                <p:nvGrpSpPr>
                  <p:cNvPr id="90" name="Gruppe 17"/>
                  <p:cNvGrpSpPr/>
                  <p:nvPr/>
                </p:nvGrpSpPr>
                <p:grpSpPr>
                  <a:xfrm>
                    <a:off x="2433267" y="1401624"/>
                    <a:ext cx="4515375" cy="4325036"/>
                    <a:chOff x="463995" y="1110303"/>
                    <a:chExt cx="1989327" cy="1905471"/>
                  </a:xfrm>
                  <a:gradFill flip="none" rotWithShape="1">
                    <a:gsLst>
                      <a:gs pos="0">
                        <a:srgbClr val="1F497D">
                          <a:lumMod val="20000"/>
                          <a:lumOff val="80000"/>
                        </a:srgbClr>
                      </a:gs>
                      <a:gs pos="50000">
                        <a:srgbClr val="1F497D">
                          <a:lumMod val="40000"/>
                          <a:lumOff val="60000"/>
                        </a:srgbClr>
                      </a:gs>
                      <a:gs pos="100000">
                        <a:srgbClr val="002060"/>
                      </a:gs>
                    </a:gsLst>
                    <a:lin ang="5400000" scaled="1"/>
                    <a:tileRect/>
                  </a:gradFill>
                </p:grpSpPr>
                <p:sp>
                  <p:nvSpPr>
                    <p:cNvPr id="92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73150" y="1110303"/>
                      <a:ext cx="777875" cy="736600"/>
                    </a:xfrm>
                    <a:custGeom>
                      <a:avLst/>
                      <a:gdLst/>
                      <a:ahLst/>
                      <a:cxnLst>
                        <a:cxn ang="0">
                          <a:pos x="244" y="0"/>
                        </a:cxn>
                        <a:cxn ang="0">
                          <a:pos x="0" y="464"/>
                        </a:cxn>
                        <a:cxn ang="0">
                          <a:pos x="490" y="464"/>
                        </a:cxn>
                        <a:cxn ang="0">
                          <a:pos x="244" y="0"/>
                        </a:cxn>
                      </a:cxnLst>
                      <a:rect l="0" t="0" r="r" b="b"/>
                      <a:pathLst>
                        <a:path w="490" h="464">
                          <a:moveTo>
                            <a:pt x="244" y="0"/>
                          </a:moveTo>
                          <a:lnTo>
                            <a:pt x="0" y="464"/>
                          </a:lnTo>
                          <a:lnTo>
                            <a:pt x="490" y="464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grpFill/>
                    <a:ln w="8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Calibri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p:txBody>
                </p:sp>
                <p:sp>
                  <p:nvSpPr>
                    <p:cNvPr id="9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63995" y="2444274"/>
                      <a:ext cx="1989327" cy="571500"/>
                    </a:xfrm>
                    <a:custGeom>
                      <a:avLst/>
                      <a:gdLst/>
                      <a:ahLst/>
                      <a:cxnLst>
                        <a:cxn ang="0">
                          <a:pos x="190" y="0"/>
                        </a:cxn>
                        <a:cxn ang="0">
                          <a:pos x="0" y="360"/>
                        </a:cxn>
                        <a:cxn ang="0">
                          <a:pos x="1240" y="360"/>
                        </a:cxn>
                        <a:cxn ang="0">
                          <a:pos x="1052" y="0"/>
                        </a:cxn>
                        <a:cxn ang="0">
                          <a:pos x="190" y="0"/>
                        </a:cxn>
                      </a:cxnLst>
                      <a:rect l="0" t="0" r="r" b="b"/>
                      <a:pathLst>
                        <a:path w="1240" h="360">
                          <a:moveTo>
                            <a:pt x="190" y="0"/>
                          </a:moveTo>
                          <a:lnTo>
                            <a:pt x="0" y="360"/>
                          </a:lnTo>
                          <a:lnTo>
                            <a:pt x="1240" y="360"/>
                          </a:lnTo>
                          <a:lnTo>
                            <a:pt x="1052" y="0"/>
                          </a:ln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grpFill/>
                    <a:ln w="8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Calibri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p:txBody>
                </p:sp>
                <p:sp>
                  <p:nvSpPr>
                    <p:cNvPr id="94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767683" y="1868332"/>
                      <a:ext cx="1382903" cy="558800"/>
                    </a:xfrm>
                    <a:custGeom>
                      <a:avLst/>
                      <a:gdLst/>
                      <a:ahLst/>
                      <a:cxnLst>
                        <a:cxn ang="0">
                          <a:pos x="676" y="0"/>
                        </a:cxn>
                        <a:cxn ang="0">
                          <a:pos x="186" y="0"/>
                        </a:cxn>
                        <a:cxn ang="0">
                          <a:pos x="0" y="352"/>
                        </a:cxn>
                        <a:cxn ang="0">
                          <a:pos x="862" y="352"/>
                        </a:cxn>
                        <a:cxn ang="0">
                          <a:pos x="676" y="0"/>
                        </a:cxn>
                      </a:cxnLst>
                      <a:rect l="0" t="0" r="r" b="b"/>
                      <a:pathLst>
                        <a:path w="862" h="352">
                          <a:moveTo>
                            <a:pt x="676" y="0"/>
                          </a:moveTo>
                          <a:lnTo>
                            <a:pt x="186" y="0"/>
                          </a:lnTo>
                          <a:lnTo>
                            <a:pt x="0" y="352"/>
                          </a:lnTo>
                          <a:lnTo>
                            <a:pt x="862" y="352"/>
                          </a:lnTo>
                          <a:lnTo>
                            <a:pt x="676" y="0"/>
                          </a:lnTo>
                          <a:close/>
                        </a:path>
                      </a:pathLst>
                    </a:custGeom>
                    <a:grpFill/>
                    <a:ln w="8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Calibri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p:txBody>
                </p:sp>
              </p:grpSp>
              <p:sp>
                <p:nvSpPr>
                  <p:cNvPr id="91" name="Nedadgående pil 647"/>
                  <p:cNvSpPr/>
                  <p:nvPr/>
                </p:nvSpPr>
                <p:spPr bwMode="auto">
                  <a:xfrm rot="10800000">
                    <a:off x="4069893" y="1158750"/>
                    <a:ext cx="1212229" cy="4805462"/>
                  </a:xfrm>
                  <a:prstGeom prst="downArrow">
                    <a:avLst>
                      <a:gd name="adj1" fmla="val 61378"/>
                      <a:gd name="adj2" fmla="val 73788"/>
                    </a:avLst>
                  </a:prstGeom>
                  <a:gradFill flip="none" rotWithShape="1">
                    <a:gsLst>
                      <a:gs pos="18000">
                        <a:srgbClr val="78C5DD">
                          <a:lumMod val="50000"/>
                          <a:alpha val="96000"/>
                        </a:srgbClr>
                      </a:gs>
                      <a:gs pos="63000">
                        <a:srgbClr val="0081BE">
                          <a:lumMod val="40000"/>
                          <a:lumOff val="60000"/>
                          <a:alpha val="66000"/>
                        </a:srgbClr>
                      </a:gs>
                      <a:gs pos="100000">
                        <a:srgbClr val="E6E6E6">
                          <a:alpha val="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nb-NO" sz="1800">
                      <a:solidFill>
                        <a:srgbClr val="FFFFFF"/>
                      </a:solidFill>
                      <a:latin typeface="Calibri" charset="0"/>
                    </a:endParaRPr>
                  </a:p>
                </p:txBody>
              </p:sp>
            </p:grpSp>
          </p:grpSp>
        </p:grpSp>
        <p:sp>
          <p:nvSpPr>
            <p:cNvPr id="84" name="Rektangel 759"/>
            <p:cNvSpPr>
              <a:spLocks noChangeArrowheads="1"/>
            </p:cNvSpPr>
            <p:nvPr/>
          </p:nvSpPr>
          <p:spPr bwMode="auto">
            <a:xfrm>
              <a:off x="6383020" y="1057275"/>
              <a:ext cx="1727199" cy="1169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noProof="1">
                  <a:latin typeface="Palatino Linotype" pitchFamily="18" charset="0"/>
                  <a:cs typeface="Arial" pitchFamily="34" charset="0"/>
                </a:rPr>
                <a:t>Assignations des fréquences &amp;</a:t>
              </a:r>
            </a:p>
            <a:p>
              <a:pPr algn="ctr"/>
              <a:r>
                <a:rPr lang="fr-FR" sz="1400" b="1" noProof="1">
                  <a:latin typeface="Palatino Linotype" pitchFamily="18" charset="0"/>
                  <a:cs typeface="Arial" pitchFamily="34" charset="0"/>
                </a:rPr>
                <a:t> attribution de ressources en numéros</a:t>
              </a:r>
              <a:endParaRPr lang="da-DK" sz="1400" dirty="0">
                <a:latin typeface="Palatino Linotype" pitchFamily="18" charset="0"/>
              </a:endParaRP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6290973" y="4323755"/>
            <a:ext cx="2837787" cy="2534245"/>
            <a:chOff x="6290973" y="4323755"/>
            <a:chExt cx="2837787" cy="2534245"/>
          </a:xfrm>
        </p:grpSpPr>
        <p:sp>
          <p:nvSpPr>
            <p:cNvPr id="149" name="Rektangel 759"/>
            <p:cNvSpPr>
              <a:spLocks noChangeArrowheads="1"/>
            </p:cNvSpPr>
            <p:nvPr/>
          </p:nvSpPr>
          <p:spPr bwMode="auto">
            <a:xfrm>
              <a:off x="7379970" y="4323755"/>
              <a:ext cx="1748790" cy="18158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noProof="1">
                  <a:latin typeface="Palatino Linotype" pitchFamily="18" charset="0"/>
                  <a:cs typeface="Arial" pitchFamily="34" charset="0"/>
                </a:rPr>
                <a:t>Autorisations des réseaux radioélectriques </a:t>
              </a:r>
              <a:r>
                <a:rPr lang="fr-FR" sz="1400" b="1" noProof="1" smtClean="0">
                  <a:latin typeface="Palatino Linotype" pitchFamily="18" charset="0"/>
                  <a:cs typeface="Arial" pitchFamily="34" charset="0"/>
                </a:rPr>
                <a:t>Planification </a:t>
              </a:r>
              <a:r>
                <a:rPr lang="fr-FR" sz="1400" b="1" noProof="1">
                  <a:latin typeface="Palatino Linotype" pitchFamily="18" charset="0"/>
                  <a:cs typeface="Arial" pitchFamily="34" charset="0"/>
                </a:rPr>
                <a:t>et assignation des canaux de fréquences.</a:t>
              </a:r>
            </a:p>
            <a:p>
              <a:pPr algn="ctr"/>
              <a:r>
                <a:rPr lang="fr-FR" sz="1400" b="1" noProof="1">
                  <a:latin typeface="Palatino Linotype" pitchFamily="18" charset="0"/>
                  <a:cs typeface="Arial" pitchFamily="34" charset="0"/>
                </a:rPr>
                <a:t>         </a:t>
              </a:r>
              <a:endParaRPr lang="da-DK" sz="1400" dirty="0">
                <a:latin typeface="Palatino Linotype" pitchFamily="18" charset="0"/>
              </a:endParaRPr>
            </a:p>
          </p:txBody>
        </p:sp>
        <p:grpSp>
          <p:nvGrpSpPr>
            <p:cNvPr id="132" name="Groupe 196"/>
            <p:cNvGrpSpPr/>
            <p:nvPr/>
          </p:nvGrpSpPr>
          <p:grpSpPr>
            <a:xfrm>
              <a:off x="6290973" y="4980896"/>
              <a:ext cx="2476500" cy="1877104"/>
              <a:chOff x="4724397" y="3646488"/>
              <a:chExt cx="2476500" cy="1877104"/>
            </a:xfrm>
          </p:grpSpPr>
          <p:grpSp>
            <p:nvGrpSpPr>
              <p:cNvPr id="134" name="Gruppe 135"/>
              <p:cNvGrpSpPr/>
              <p:nvPr/>
            </p:nvGrpSpPr>
            <p:grpSpPr>
              <a:xfrm>
                <a:off x="4724397" y="4771417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6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47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48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  <p:grpSp>
            <p:nvGrpSpPr>
              <p:cNvPr id="135" name="Gruppe 739"/>
              <p:cNvGrpSpPr>
                <a:grpSpLocks/>
              </p:cNvGrpSpPr>
              <p:nvPr/>
            </p:nvGrpSpPr>
            <p:grpSpPr bwMode="auto">
              <a:xfrm>
                <a:off x="5037138" y="3646488"/>
                <a:ext cx="1003300" cy="1654175"/>
                <a:chOff x="2023838" y="4223655"/>
                <a:chExt cx="1002390" cy="1654629"/>
              </a:xfrm>
            </p:grpSpPr>
            <p:grpSp>
              <p:nvGrpSpPr>
                <p:cNvPr id="136" name="Gruppe 832"/>
                <p:cNvGrpSpPr>
                  <a:grpSpLocks/>
                </p:cNvGrpSpPr>
                <p:nvPr/>
              </p:nvGrpSpPr>
              <p:grpSpPr bwMode="auto">
                <a:xfrm>
                  <a:off x="2023838" y="4223655"/>
                  <a:ext cx="915157" cy="1654629"/>
                  <a:chOff x="510723" y="3973286"/>
                  <a:chExt cx="1306507" cy="2362200"/>
                </a:xfrm>
              </p:grpSpPr>
              <p:sp>
                <p:nvSpPr>
                  <p:cNvPr id="138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10723" y="3973286"/>
                    <a:ext cx="871759" cy="2362200"/>
                  </a:xfrm>
                  <a:custGeom>
                    <a:avLst/>
                    <a:gdLst>
                      <a:gd name="T0" fmla="*/ 2147483647 w 1130"/>
                      <a:gd name="T1" fmla="*/ 2147483647 h 3060"/>
                      <a:gd name="T2" fmla="*/ 2147483647 w 1130"/>
                      <a:gd name="T3" fmla="*/ 2147483647 h 3060"/>
                      <a:gd name="T4" fmla="*/ 2147483647 w 1130"/>
                      <a:gd name="T5" fmla="*/ 2147483647 h 3060"/>
                      <a:gd name="T6" fmla="*/ 2147483647 w 1130"/>
                      <a:gd name="T7" fmla="*/ 2147483647 h 3060"/>
                      <a:gd name="T8" fmla="*/ 2147483647 w 1130"/>
                      <a:gd name="T9" fmla="*/ 2147483647 h 3060"/>
                      <a:gd name="T10" fmla="*/ 2147483647 w 1130"/>
                      <a:gd name="T11" fmla="*/ 2147483647 h 3060"/>
                      <a:gd name="T12" fmla="*/ 2147483647 w 1130"/>
                      <a:gd name="T13" fmla="*/ 2147483647 h 3060"/>
                      <a:gd name="T14" fmla="*/ 2147483647 w 1130"/>
                      <a:gd name="T15" fmla="*/ 2147483647 h 3060"/>
                      <a:gd name="T16" fmla="*/ 2147483647 w 1130"/>
                      <a:gd name="T17" fmla="*/ 2147483647 h 3060"/>
                      <a:gd name="T18" fmla="*/ 2147483647 w 1130"/>
                      <a:gd name="T19" fmla="*/ 2147483647 h 3060"/>
                      <a:gd name="T20" fmla="*/ 2147483647 w 1130"/>
                      <a:gd name="T21" fmla="*/ 2147483647 h 3060"/>
                      <a:gd name="T22" fmla="*/ 2147483647 w 1130"/>
                      <a:gd name="T23" fmla="*/ 2147483647 h 3060"/>
                      <a:gd name="T24" fmla="*/ 2147483647 w 1130"/>
                      <a:gd name="T25" fmla="*/ 2147483647 h 3060"/>
                      <a:gd name="T26" fmla="*/ 2147483647 w 1130"/>
                      <a:gd name="T27" fmla="*/ 2147483647 h 3060"/>
                      <a:gd name="T28" fmla="*/ 2147483647 w 1130"/>
                      <a:gd name="T29" fmla="*/ 2147483647 h 3060"/>
                      <a:gd name="T30" fmla="*/ 2147483647 w 1130"/>
                      <a:gd name="T31" fmla="*/ 2147483647 h 3060"/>
                      <a:gd name="T32" fmla="*/ 2147483647 w 1130"/>
                      <a:gd name="T33" fmla="*/ 2147483647 h 3060"/>
                      <a:gd name="T34" fmla="*/ 2147483647 w 1130"/>
                      <a:gd name="T35" fmla="*/ 2147483647 h 3060"/>
                      <a:gd name="T36" fmla="*/ 2147483647 w 1130"/>
                      <a:gd name="T37" fmla="*/ 2147483647 h 3060"/>
                      <a:gd name="T38" fmla="*/ 2147483647 w 1130"/>
                      <a:gd name="T39" fmla="*/ 2147483647 h 3060"/>
                      <a:gd name="T40" fmla="*/ 2147483647 w 1130"/>
                      <a:gd name="T41" fmla="*/ 2147483647 h 3060"/>
                      <a:gd name="T42" fmla="*/ 2147483647 w 1130"/>
                      <a:gd name="T43" fmla="*/ 2147483647 h 3060"/>
                      <a:gd name="T44" fmla="*/ 2147483647 w 1130"/>
                      <a:gd name="T45" fmla="*/ 2147483647 h 3060"/>
                      <a:gd name="T46" fmla="*/ 2147483647 w 1130"/>
                      <a:gd name="T47" fmla="*/ 2147483647 h 3060"/>
                      <a:gd name="T48" fmla="*/ 2147483647 w 1130"/>
                      <a:gd name="T49" fmla="*/ 2147483647 h 3060"/>
                      <a:gd name="T50" fmla="*/ 2147483647 w 1130"/>
                      <a:gd name="T51" fmla="*/ 2147483647 h 3060"/>
                      <a:gd name="T52" fmla="*/ 2147483647 w 1130"/>
                      <a:gd name="T53" fmla="*/ 2147483647 h 3060"/>
                      <a:gd name="T54" fmla="*/ 2147483647 w 1130"/>
                      <a:gd name="T55" fmla="*/ 2147483647 h 3060"/>
                      <a:gd name="T56" fmla="*/ 2147483647 w 1130"/>
                      <a:gd name="T57" fmla="*/ 2147483647 h 3060"/>
                      <a:gd name="T58" fmla="*/ 2147483647 w 1130"/>
                      <a:gd name="T59" fmla="*/ 2147483647 h 3060"/>
                      <a:gd name="T60" fmla="*/ 2147483647 w 1130"/>
                      <a:gd name="T61" fmla="*/ 2147483647 h 3060"/>
                      <a:gd name="T62" fmla="*/ 2147483647 w 1130"/>
                      <a:gd name="T63" fmla="*/ 2147483647 h 3060"/>
                      <a:gd name="T64" fmla="*/ 2147483647 w 1130"/>
                      <a:gd name="T65" fmla="*/ 2147483647 h 3060"/>
                      <a:gd name="T66" fmla="*/ 2147483647 w 1130"/>
                      <a:gd name="T67" fmla="*/ 2147483647 h 3060"/>
                      <a:gd name="T68" fmla="*/ 2147483647 w 1130"/>
                      <a:gd name="T69" fmla="*/ 2147483647 h 3060"/>
                      <a:gd name="T70" fmla="*/ 2147483647 w 1130"/>
                      <a:gd name="T71" fmla="*/ 2147483647 h 3060"/>
                      <a:gd name="T72" fmla="*/ 2147483647 w 1130"/>
                      <a:gd name="T73" fmla="*/ 2147483647 h 3060"/>
                      <a:gd name="T74" fmla="*/ 2147483647 w 1130"/>
                      <a:gd name="T75" fmla="*/ 2147483647 h 3060"/>
                      <a:gd name="T76" fmla="*/ 2147483647 w 1130"/>
                      <a:gd name="T77" fmla="*/ 2147483647 h 3060"/>
                      <a:gd name="T78" fmla="*/ 2147483647 w 1130"/>
                      <a:gd name="T79" fmla="*/ 2147483647 h 3060"/>
                      <a:gd name="T80" fmla="*/ 2147483647 w 1130"/>
                      <a:gd name="T81" fmla="*/ 2147483647 h 3060"/>
                      <a:gd name="T82" fmla="*/ 2147483647 w 1130"/>
                      <a:gd name="T83" fmla="*/ 2147483647 h 3060"/>
                      <a:gd name="T84" fmla="*/ 2147483647 w 1130"/>
                      <a:gd name="T85" fmla="*/ 2147483647 h 3060"/>
                      <a:gd name="T86" fmla="*/ 2147483647 w 1130"/>
                      <a:gd name="T87" fmla="*/ 2147483647 h 3060"/>
                      <a:gd name="T88" fmla="*/ 2147483647 w 1130"/>
                      <a:gd name="T89" fmla="*/ 2147483647 h 3060"/>
                      <a:gd name="T90" fmla="*/ 2147483647 w 1130"/>
                      <a:gd name="T91" fmla="*/ 2147483647 h 3060"/>
                      <a:gd name="T92" fmla="*/ 2147483647 w 1130"/>
                      <a:gd name="T93" fmla="*/ 2147483647 h 3060"/>
                      <a:gd name="T94" fmla="*/ 2147483647 w 1130"/>
                      <a:gd name="T95" fmla="*/ 2147483647 h 3060"/>
                      <a:gd name="T96" fmla="*/ 2147483647 w 1130"/>
                      <a:gd name="T97" fmla="*/ 2147483647 h 3060"/>
                      <a:gd name="T98" fmla="*/ 2147483647 w 1130"/>
                      <a:gd name="T99" fmla="*/ 2147483647 h 3060"/>
                      <a:gd name="T100" fmla="*/ 2147483647 w 1130"/>
                      <a:gd name="T101" fmla="*/ 2147483647 h 3060"/>
                      <a:gd name="T102" fmla="*/ 2147483647 w 1130"/>
                      <a:gd name="T103" fmla="*/ 2147483647 h 3060"/>
                      <a:gd name="T104" fmla="*/ 2147483647 w 1130"/>
                      <a:gd name="T105" fmla="*/ 2147483647 h 3060"/>
                      <a:gd name="T106" fmla="*/ 2147483647 w 1130"/>
                      <a:gd name="T107" fmla="*/ 2147483647 h 3060"/>
                      <a:gd name="T108" fmla="*/ 2147483647 w 1130"/>
                      <a:gd name="T109" fmla="*/ 2147483647 h 3060"/>
                      <a:gd name="T110" fmla="*/ 2147483647 w 1130"/>
                      <a:gd name="T111" fmla="*/ 2147483647 h 3060"/>
                      <a:gd name="T112" fmla="*/ 2147483647 w 1130"/>
                      <a:gd name="T113" fmla="*/ 2147483647 h 3060"/>
                      <a:gd name="T114" fmla="*/ 2147483647 w 1130"/>
                      <a:gd name="T115" fmla="*/ 2147483647 h 3060"/>
                      <a:gd name="T116" fmla="*/ 2147483647 w 1130"/>
                      <a:gd name="T117" fmla="*/ 2147483647 h 3060"/>
                      <a:gd name="T118" fmla="*/ 2147483647 w 1130"/>
                      <a:gd name="T119" fmla="*/ 2147483647 h 306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130"/>
                      <a:gd name="T181" fmla="*/ 0 h 3060"/>
                      <a:gd name="T182" fmla="*/ 1130 w 1130"/>
                      <a:gd name="T183" fmla="*/ 3060 h 306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130" h="3060">
                        <a:moveTo>
                          <a:pt x="1126" y="1622"/>
                        </a:moveTo>
                        <a:lnTo>
                          <a:pt x="1122" y="1610"/>
                        </a:lnTo>
                        <a:lnTo>
                          <a:pt x="1118" y="1598"/>
                        </a:lnTo>
                        <a:lnTo>
                          <a:pt x="1114" y="1582"/>
                        </a:lnTo>
                        <a:lnTo>
                          <a:pt x="1110" y="1562"/>
                        </a:lnTo>
                        <a:lnTo>
                          <a:pt x="1106" y="1544"/>
                        </a:lnTo>
                        <a:lnTo>
                          <a:pt x="1102" y="1524"/>
                        </a:lnTo>
                        <a:lnTo>
                          <a:pt x="1098" y="1504"/>
                        </a:lnTo>
                        <a:lnTo>
                          <a:pt x="1094" y="1480"/>
                        </a:lnTo>
                        <a:lnTo>
                          <a:pt x="1090" y="1462"/>
                        </a:lnTo>
                        <a:lnTo>
                          <a:pt x="1086" y="1438"/>
                        </a:lnTo>
                        <a:lnTo>
                          <a:pt x="1082" y="1414"/>
                        </a:lnTo>
                        <a:lnTo>
                          <a:pt x="1078" y="1392"/>
                        </a:lnTo>
                        <a:lnTo>
                          <a:pt x="1074" y="1364"/>
                        </a:lnTo>
                        <a:lnTo>
                          <a:pt x="1070" y="1348"/>
                        </a:lnTo>
                        <a:lnTo>
                          <a:pt x="1076" y="1348"/>
                        </a:lnTo>
                        <a:lnTo>
                          <a:pt x="1066" y="1320"/>
                        </a:lnTo>
                        <a:lnTo>
                          <a:pt x="970" y="538"/>
                        </a:lnTo>
                        <a:lnTo>
                          <a:pt x="970" y="534"/>
                        </a:lnTo>
                        <a:lnTo>
                          <a:pt x="962" y="534"/>
                        </a:lnTo>
                        <a:lnTo>
                          <a:pt x="962" y="526"/>
                        </a:lnTo>
                        <a:lnTo>
                          <a:pt x="958" y="518"/>
                        </a:lnTo>
                        <a:lnTo>
                          <a:pt x="954" y="510"/>
                        </a:lnTo>
                        <a:lnTo>
                          <a:pt x="950" y="506"/>
                        </a:lnTo>
                        <a:lnTo>
                          <a:pt x="946" y="498"/>
                        </a:lnTo>
                        <a:lnTo>
                          <a:pt x="942" y="492"/>
                        </a:lnTo>
                        <a:lnTo>
                          <a:pt x="938" y="488"/>
                        </a:lnTo>
                        <a:lnTo>
                          <a:pt x="934" y="484"/>
                        </a:lnTo>
                        <a:lnTo>
                          <a:pt x="930" y="480"/>
                        </a:lnTo>
                        <a:lnTo>
                          <a:pt x="926" y="476"/>
                        </a:lnTo>
                        <a:lnTo>
                          <a:pt x="922" y="472"/>
                        </a:lnTo>
                        <a:lnTo>
                          <a:pt x="920" y="468"/>
                        </a:lnTo>
                        <a:lnTo>
                          <a:pt x="916" y="464"/>
                        </a:lnTo>
                        <a:lnTo>
                          <a:pt x="908" y="460"/>
                        </a:lnTo>
                        <a:lnTo>
                          <a:pt x="892" y="456"/>
                        </a:lnTo>
                        <a:lnTo>
                          <a:pt x="888" y="452"/>
                        </a:lnTo>
                        <a:lnTo>
                          <a:pt x="880" y="448"/>
                        </a:lnTo>
                        <a:lnTo>
                          <a:pt x="872" y="444"/>
                        </a:lnTo>
                        <a:lnTo>
                          <a:pt x="864" y="440"/>
                        </a:lnTo>
                        <a:lnTo>
                          <a:pt x="852" y="436"/>
                        </a:lnTo>
                        <a:lnTo>
                          <a:pt x="842" y="432"/>
                        </a:lnTo>
                        <a:lnTo>
                          <a:pt x="822" y="428"/>
                        </a:lnTo>
                        <a:lnTo>
                          <a:pt x="806" y="424"/>
                        </a:lnTo>
                        <a:lnTo>
                          <a:pt x="794" y="422"/>
                        </a:lnTo>
                        <a:lnTo>
                          <a:pt x="774" y="418"/>
                        </a:lnTo>
                        <a:lnTo>
                          <a:pt x="760" y="414"/>
                        </a:lnTo>
                        <a:lnTo>
                          <a:pt x="744" y="410"/>
                        </a:lnTo>
                        <a:lnTo>
                          <a:pt x="744" y="402"/>
                        </a:lnTo>
                        <a:lnTo>
                          <a:pt x="748" y="386"/>
                        </a:lnTo>
                        <a:lnTo>
                          <a:pt x="748" y="378"/>
                        </a:lnTo>
                        <a:lnTo>
                          <a:pt x="760" y="378"/>
                        </a:lnTo>
                        <a:lnTo>
                          <a:pt x="766" y="374"/>
                        </a:lnTo>
                        <a:lnTo>
                          <a:pt x="770" y="366"/>
                        </a:lnTo>
                        <a:lnTo>
                          <a:pt x="770" y="354"/>
                        </a:lnTo>
                        <a:lnTo>
                          <a:pt x="766" y="344"/>
                        </a:lnTo>
                        <a:lnTo>
                          <a:pt x="766" y="336"/>
                        </a:lnTo>
                        <a:lnTo>
                          <a:pt x="770" y="320"/>
                        </a:lnTo>
                        <a:lnTo>
                          <a:pt x="770" y="292"/>
                        </a:lnTo>
                        <a:lnTo>
                          <a:pt x="770" y="288"/>
                        </a:lnTo>
                        <a:lnTo>
                          <a:pt x="772" y="276"/>
                        </a:lnTo>
                        <a:lnTo>
                          <a:pt x="778" y="280"/>
                        </a:lnTo>
                        <a:lnTo>
                          <a:pt x="786" y="280"/>
                        </a:lnTo>
                        <a:lnTo>
                          <a:pt x="786" y="276"/>
                        </a:lnTo>
                        <a:lnTo>
                          <a:pt x="782" y="272"/>
                        </a:lnTo>
                        <a:lnTo>
                          <a:pt x="778" y="266"/>
                        </a:lnTo>
                        <a:lnTo>
                          <a:pt x="782" y="262"/>
                        </a:lnTo>
                        <a:lnTo>
                          <a:pt x="786" y="258"/>
                        </a:lnTo>
                        <a:lnTo>
                          <a:pt x="790" y="254"/>
                        </a:lnTo>
                        <a:lnTo>
                          <a:pt x="794" y="250"/>
                        </a:lnTo>
                        <a:lnTo>
                          <a:pt x="798" y="246"/>
                        </a:lnTo>
                        <a:lnTo>
                          <a:pt x="798" y="238"/>
                        </a:lnTo>
                        <a:lnTo>
                          <a:pt x="794" y="194"/>
                        </a:lnTo>
                        <a:lnTo>
                          <a:pt x="790" y="164"/>
                        </a:lnTo>
                        <a:lnTo>
                          <a:pt x="786" y="152"/>
                        </a:lnTo>
                        <a:lnTo>
                          <a:pt x="782" y="120"/>
                        </a:lnTo>
                        <a:lnTo>
                          <a:pt x="778" y="110"/>
                        </a:lnTo>
                        <a:lnTo>
                          <a:pt x="774" y="98"/>
                        </a:lnTo>
                        <a:lnTo>
                          <a:pt x="770" y="90"/>
                        </a:lnTo>
                        <a:lnTo>
                          <a:pt x="766" y="82"/>
                        </a:lnTo>
                        <a:lnTo>
                          <a:pt x="764" y="78"/>
                        </a:lnTo>
                        <a:lnTo>
                          <a:pt x="760" y="70"/>
                        </a:lnTo>
                        <a:lnTo>
                          <a:pt x="756" y="66"/>
                        </a:lnTo>
                        <a:lnTo>
                          <a:pt x="752" y="58"/>
                        </a:lnTo>
                        <a:lnTo>
                          <a:pt x="748" y="54"/>
                        </a:lnTo>
                        <a:lnTo>
                          <a:pt x="744" y="50"/>
                        </a:lnTo>
                        <a:lnTo>
                          <a:pt x="740" y="46"/>
                        </a:lnTo>
                        <a:lnTo>
                          <a:pt x="736" y="44"/>
                        </a:lnTo>
                        <a:lnTo>
                          <a:pt x="732" y="40"/>
                        </a:lnTo>
                        <a:lnTo>
                          <a:pt x="724" y="36"/>
                        </a:lnTo>
                        <a:lnTo>
                          <a:pt x="720" y="32"/>
                        </a:lnTo>
                        <a:lnTo>
                          <a:pt x="712" y="28"/>
                        </a:lnTo>
                        <a:lnTo>
                          <a:pt x="708" y="24"/>
                        </a:lnTo>
                        <a:lnTo>
                          <a:pt x="700" y="20"/>
                        </a:lnTo>
                        <a:lnTo>
                          <a:pt x="692" y="16"/>
                        </a:lnTo>
                        <a:lnTo>
                          <a:pt x="686" y="12"/>
                        </a:lnTo>
                        <a:lnTo>
                          <a:pt x="674" y="8"/>
                        </a:lnTo>
                        <a:lnTo>
                          <a:pt x="654" y="4"/>
                        </a:lnTo>
                        <a:lnTo>
                          <a:pt x="638" y="0"/>
                        </a:lnTo>
                        <a:lnTo>
                          <a:pt x="600" y="0"/>
                        </a:lnTo>
                        <a:lnTo>
                          <a:pt x="588" y="4"/>
                        </a:lnTo>
                        <a:lnTo>
                          <a:pt x="564" y="8"/>
                        </a:lnTo>
                        <a:lnTo>
                          <a:pt x="556" y="12"/>
                        </a:lnTo>
                        <a:lnTo>
                          <a:pt x="548" y="16"/>
                        </a:lnTo>
                        <a:lnTo>
                          <a:pt x="540" y="20"/>
                        </a:lnTo>
                        <a:lnTo>
                          <a:pt x="534" y="24"/>
                        </a:lnTo>
                        <a:lnTo>
                          <a:pt x="526" y="28"/>
                        </a:lnTo>
                        <a:lnTo>
                          <a:pt x="514" y="32"/>
                        </a:lnTo>
                        <a:lnTo>
                          <a:pt x="510" y="36"/>
                        </a:lnTo>
                        <a:lnTo>
                          <a:pt x="506" y="40"/>
                        </a:lnTo>
                        <a:lnTo>
                          <a:pt x="502" y="44"/>
                        </a:lnTo>
                        <a:lnTo>
                          <a:pt x="498" y="46"/>
                        </a:lnTo>
                        <a:lnTo>
                          <a:pt x="490" y="50"/>
                        </a:lnTo>
                        <a:lnTo>
                          <a:pt x="486" y="54"/>
                        </a:lnTo>
                        <a:lnTo>
                          <a:pt x="482" y="58"/>
                        </a:lnTo>
                        <a:lnTo>
                          <a:pt x="474" y="62"/>
                        </a:lnTo>
                        <a:lnTo>
                          <a:pt x="474" y="70"/>
                        </a:lnTo>
                        <a:lnTo>
                          <a:pt x="466" y="70"/>
                        </a:lnTo>
                        <a:lnTo>
                          <a:pt x="464" y="82"/>
                        </a:lnTo>
                        <a:lnTo>
                          <a:pt x="464" y="90"/>
                        </a:lnTo>
                        <a:lnTo>
                          <a:pt x="464" y="94"/>
                        </a:lnTo>
                        <a:lnTo>
                          <a:pt x="460" y="98"/>
                        </a:lnTo>
                        <a:lnTo>
                          <a:pt x="460" y="106"/>
                        </a:lnTo>
                        <a:lnTo>
                          <a:pt x="460" y="118"/>
                        </a:lnTo>
                        <a:lnTo>
                          <a:pt x="456" y="168"/>
                        </a:lnTo>
                        <a:lnTo>
                          <a:pt x="452" y="180"/>
                        </a:lnTo>
                        <a:lnTo>
                          <a:pt x="452" y="184"/>
                        </a:lnTo>
                        <a:lnTo>
                          <a:pt x="456" y="258"/>
                        </a:lnTo>
                        <a:lnTo>
                          <a:pt x="460" y="262"/>
                        </a:lnTo>
                        <a:lnTo>
                          <a:pt x="464" y="266"/>
                        </a:lnTo>
                        <a:lnTo>
                          <a:pt x="466" y="276"/>
                        </a:lnTo>
                        <a:lnTo>
                          <a:pt x="470" y="284"/>
                        </a:lnTo>
                        <a:lnTo>
                          <a:pt x="444" y="284"/>
                        </a:lnTo>
                        <a:lnTo>
                          <a:pt x="436" y="288"/>
                        </a:lnTo>
                        <a:lnTo>
                          <a:pt x="428" y="292"/>
                        </a:lnTo>
                        <a:lnTo>
                          <a:pt x="424" y="296"/>
                        </a:lnTo>
                        <a:lnTo>
                          <a:pt x="420" y="304"/>
                        </a:lnTo>
                        <a:lnTo>
                          <a:pt x="416" y="308"/>
                        </a:lnTo>
                        <a:lnTo>
                          <a:pt x="412" y="312"/>
                        </a:lnTo>
                        <a:lnTo>
                          <a:pt x="408" y="320"/>
                        </a:lnTo>
                        <a:lnTo>
                          <a:pt x="404" y="324"/>
                        </a:lnTo>
                        <a:lnTo>
                          <a:pt x="400" y="332"/>
                        </a:lnTo>
                        <a:lnTo>
                          <a:pt x="396" y="336"/>
                        </a:lnTo>
                        <a:lnTo>
                          <a:pt x="392" y="340"/>
                        </a:lnTo>
                        <a:lnTo>
                          <a:pt x="390" y="344"/>
                        </a:lnTo>
                        <a:lnTo>
                          <a:pt x="386" y="350"/>
                        </a:lnTo>
                        <a:lnTo>
                          <a:pt x="382" y="354"/>
                        </a:lnTo>
                        <a:lnTo>
                          <a:pt x="378" y="358"/>
                        </a:lnTo>
                        <a:lnTo>
                          <a:pt x="346" y="362"/>
                        </a:lnTo>
                        <a:lnTo>
                          <a:pt x="318" y="366"/>
                        </a:lnTo>
                        <a:lnTo>
                          <a:pt x="300" y="370"/>
                        </a:lnTo>
                        <a:lnTo>
                          <a:pt x="292" y="374"/>
                        </a:lnTo>
                        <a:lnTo>
                          <a:pt x="284" y="378"/>
                        </a:lnTo>
                        <a:lnTo>
                          <a:pt x="276" y="382"/>
                        </a:lnTo>
                        <a:lnTo>
                          <a:pt x="230" y="386"/>
                        </a:lnTo>
                        <a:lnTo>
                          <a:pt x="210" y="390"/>
                        </a:lnTo>
                        <a:lnTo>
                          <a:pt x="194" y="394"/>
                        </a:lnTo>
                        <a:lnTo>
                          <a:pt x="182" y="398"/>
                        </a:lnTo>
                        <a:lnTo>
                          <a:pt x="166" y="402"/>
                        </a:lnTo>
                        <a:lnTo>
                          <a:pt x="156" y="406"/>
                        </a:lnTo>
                        <a:lnTo>
                          <a:pt x="144" y="410"/>
                        </a:lnTo>
                        <a:lnTo>
                          <a:pt x="140" y="414"/>
                        </a:lnTo>
                        <a:lnTo>
                          <a:pt x="128" y="418"/>
                        </a:lnTo>
                        <a:lnTo>
                          <a:pt x="116" y="422"/>
                        </a:lnTo>
                        <a:lnTo>
                          <a:pt x="112" y="424"/>
                        </a:lnTo>
                        <a:lnTo>
                          <a:pt x="108" y="428"/>
                        </a:lnTo>
                        <a:lnTo>
                          <a:pt x="104" y="436"/>
                        </a:lnTo>
                        <a:lnTo>
                          <a:pt x="100" y="448"/>
                        </a:lnTo>
                        <a:lnTo>
                          <a:pt x="96" y="468"/>
                        </a:lnTo>
                        <a:lnTo>
                          <a:pt x="92" y="526"/>
                        </a:lnTo>
                        <a:lnTo>
                          <a:pt x="92" y="542"/>
                        </a:lnTo>
                        <a:lnTo>
                          <a:pt x="96" y="550"/>
                        </a:lnTo>
                        <a:lnTo>
                          <a:pt x="100" y="558"/>
                        </a:lnTo>
                        <a:lnTo>
                          <a:pt x="100" y="600"/>
                        </a:lnTo>
                        <a:lnTo>
                          <a:pt x="92" y="604"/>
                        </a:lnTo>
                        <a:lnTo>
                          <a:pt x="88" y="608"/>
                        </a:lnTo>
                        <a:lnTo>
                          <a:pt x="86" y="612"/>
                        </a:lnTo>
                        <a:lnTo>
                          <a:pt x="82" y="616"/>
                        </a:lnTo>
                        <a:lnTo>
                          <a:pt x="78" y="648"/>
                        </a:lnTo>
                        <a:lnTo>
                          <a:pt x="66" y="650"/>
                        </a:lnTo>
                        <a:lnTo>
                          <a:pt x="62" y="654"/>
                        </a:lnTo>
                        <a:lnTo>
                          <a:pt x="58" y="658"/>
                        </a:lnTo>
                        <a:lnTo>
                          <a:pt x="54" y="662"/>
                        </a:lnTo>
                        <a:lnTo>
                          <a:pt x="50" y="678"/>
                        </a:lnTo>
                        <a:lnTo>
                          <a:pt x="46" y="694"/>
                        </a:lnTo>
                        <a:lnTo>
                          <a:pt x="42" y="706"/>
                        </a:lnTo>
                        <a:lnTo>
                          <a:pt x="38" y="714"/>
                        </a:lnTo>
                        <a:lnTo>
                          <a:pt x="34" y="724"/>
                        </a:lnTo>
                        <a:lnTo>
                          <a:pt x="30" y="732"/>
                        </a:lnTo>
                        <a:lnTo>
                          <a:pt x="26" y="744"/>
                        </a:lnTo>
                        <a:lnTo>
                          <a:pt x="22" y="752"/>
                        </a:lnTo>
                        <a:lnTo>
                          <a:pt x="18" y="760"/>
                        </a:lnTo>
                        <a:lnTo>
                          <a:pt x="14" y="772"/>
                        </a:lnTo>
                        <a:lnTo>
                          <a:pt x="12" y="780"/>
                        </a:lnTo>
                        <a:lnTo>
                          <a:pt x="8" y="792"/>
                        </a:lnTo>
                        <a:lnTo>
                          <a:pt x="4" y="802"/>
                        </a:lnTo>
                        <a:lnTo>
                          <a:pt x="0" y="826"/>
                        </a:lnTo>
                        <a:lnTo>
                          <a:pt x="0" y="884"/>
                        </a:lnTo>
                        <a:lnTo>
                          <a:pt x="4" y="912"/>
                        </a:lnTo>
                        <a:lnTo>
                          <a:pt x="8" y="920"/>
                        </a:lnTo>
                        <a:lnTo>
                          <a:pt x="12" y="928"/>
                        </a:lnTo>
                        <a:lnTo>
                          <a:pt x="14" y="936"/>
                        </a:lnTo>
                        <a:lnTo>
                          <a:pt x="18" y="940"/>
                        </a:lnTo>
                        <a:lnTo>
                          <a:pt x="22" y="948"/>
                        </a:lnTo>
                        <a:lnTo>
                          <a:pt x="26" y="952"/>
                        </a:lnTo>
                        <a:lnTo>
                          <a:pt x="30" y="954"/>
                        </a:lnTo>
                        <a:lnTo>
                          <a:pt x="38" y="958"/>
                        </a:lnTo>
                        <a:lnTo>
                          <a:pt x="42" y="962"/>
                        </a:lnTo>
                        <a:lnTo>
                          <a:pt x="46" y="966"/>
                        </a:lnTo>
                        <a:lnTo>
                          <a:pt x="50" y="970"/>
                        </a:lnTo>
                        <a:lnTo>
                          <a:pt x="66" y="974"/>
                        </a:lnTo>
                        <a:lnTo>
                          <a:pt x="116" y="978"/>
                        </a:lnTo>
                        <a:lnTo>
                          <a:pt x="128" y="982"/>
                        </a:lnTo>
                        <a:lnTo>
                          <a:pt x="148" y="986"/>
                        </a:lnTo>
                        <a:lnTo>
                          <a:pt x="162" y="990"/>
                        </a:lnTo>
                        <a:lnTo>
                          <a:pt x="174" y="990"/>
                        </a:lnTo>
                        <a:lnTo>
                          <a:pt x="174" y="1014"/>
                        </a:lnTo>
                        <a:lnTo>
                          <a:pt x="178" y="1028"/>
                        </a:lnTo>
                        <a:lnTo>
                          <a:pt x="178" y="1044"/>
                        </a:lnTo>
                        <a:lnTo>
                          <a:pt x="174" y="1106"/>
                        </a:lnTo>
                        <a:lnTo>
                          <a:pt x="170" y="1126"/>
                        </a:lnTo>
                        <a:lnTo>
                          <a:pt x="166" y="1146"/>
                        </a:lnTo>
                        <a:lnTo>
                          <a:pt x="162" y="1166"/>
                        </a:lnTo>
                        <a:lnTo>
                          <a:pt x="160" y="1192"/>
                        </a:lnTo>
                        <a:lnTo>
                          <a:pt x="156" y="1208"/>
                        </a:lnTo>
                        <a:lnTo>
                          <a:pt x="152" y="1220"/>
                        </a:lnTo>
                        <a:lnTo>
                          <a:pt x="148" y="1236"/>
                        </a:lnTo>
                        <a:lnTo>
                          <a:pt x="144" y="1248"/>
                        </a:lnTo>
                        <a:lnTo>
                          <a:pt x="140" y="1332"/>
                        </a:lnTo>
                        <a:lnTo>
                          <a:pt x="136" y="1462"/>
                        </a:lnTo>
                        <a:lnTo>
                          <a:pt x="132" y="1630"/>
                        </a:lnTo>
                        <a:lnTo>
                          <a:pt x="132" y="1640"/>
                        </a:lnTo>
                        <a:lnTo>
                          <a:pt x="152" y="1644"/>
                        </a:lnTo>
                        <a:lnTo>
                          <a:pt x="160" y="1644"/>
                        </a:lnTo>
                        <a:lnTo>
                          <a:pt x="156" y="1660"/>
                        </a:lnTo>
                        <a:lnTo>
                          <a:pt x="156" y="1726"/>
                        </a:lnTo>
                        <a:lnTo>
                          <a:pt x="160" y="1758"/>
                        </a:lnTo>
                        <a:lnTo>
                          <a:pt x="162" y="1788"/>
                        </a:lnTo>
                        <a:lnTo>
                          <a:pt x="166" y="1816"/>
                        </a:lnTo>
                        <a:lnTo>
                          <a:pt x="170" y="1844"/>
                        </a:lnTo>
                        <a:lnTo>
                          <a:pt x="174" y="1934"/>
                        </a:lnTo>
                        <a:lnTo>
                          <a:pt x="178" y="1948"/>
                        </a:lnTo>
                        <a:lnTo>
                          <a:pt x="182" y="1960"/>
                        </a:lnTo>
                        <a:lnTo>
                          <a:pt x="186" y="1968"/>
                        </a:lnTo>
                        <a:lnTo>
                          <a:pt x="190" y="2018"/>
                        </a:lnTo>
                        <a:lnTo>
                          <a:pt x="194" y="2038"/>
                        </a:lnTo>
                        <a:lnTo>
                          <a:pt x="194" y="2062"/>
                        </a:lnTo>
                        <a:lnTo>
                          <a:pt x="190" y="2082"/>
                        </a:lnTo>
                        <a:lnTo>
                          <a:pt x="186" y="2096"/>
                        </a:lnTo>
                        <a:lnTo>
                          <a:pt x="182" y="2112"/>
                        </a:lnTo>
                        <a:lnTo>
                          <a:pt x="178" y="2128"/>
                        </a:lnTo>
                        <a:lnTo>
                          <a:pt x="174" y="2178"/>
                        </a:lnTo>
                        <a:lnTo>
                          <a:pt x="170" y="2198"/>
                        </a:lnTo>
                        <a:lnTo>
                          <a:pt x="166" y="2222"/>
                        </a:lnTo>
                        <a:lnTo>
                          <a:pt x="162" y="2244"/>
                        </a:lnTo>
                        <a:lnTo>
                          <a:pt x="160" y="2272"/>
                        </a:lnTo>
                        <a:lnTo>
                          <a:pt x="156" y="2300"/>
                        </a:lnTo>
                        <a:lnTo>
                          <a:pt x="152" y="2322"/>
                        </a:lnTo>
                        <a:lnTo>
                          <a:pt x="148" y="2354"/>
                        </a:lnTo>
                        <a:lnTo>
                          <a:pt x="148" y="2466"/>
                        </a:lnTo>
                        <a:lnTo>
                          <a:pt x="152" y="2518"/>
                        </a:lnTo>
                        <a:lnTo>
                          <a:pt x="156" y="2548"/>
                        </a:lnTo>
                        <a:lnTo>
                          <a:pt x="160" y="2572"/>
                        </a:lnTo>
                        <a:lnTo>
                          <a:pt x="160" y="2626"/>
                        </a:lnTo>
                        <a:lnTo>
                          <a:pt x="160" y="2744"/>
                        </a:lnTo>
                        <a:lnTo>
                          <a:pt x="162" y="2774"/>
                        </a:lnTo>
                        <a:lnTo>
                          <a:pt x="166" y="2798"/>
                        </a:lnTo>
                        <a:lnTo>
                          <a:pt x="170" y="2826"/>
                        </a:lnTo>
                        <a:lnTo>
                          <a:pt x="174" y="2872"/>
                        </a:lnTo>
                        <a:lnTo>
                          <a:pt x="174" y="2916"/>
                        </a:lnTo>
                        <a:lnTo>
                          <a:pt x="170" y="2918"/>
                        </a:lnTo>
                        <a:lnTo>
                          <a:pt x="166" y="2926"/>
                        </a:lnTo>
                        <a:lnTo>
                          <a:pt x="162" y="2930"/>
                        </a:lnTo>
                        <a:lnTo>
                          <a:pt x="160" y="2934"/>
                        </a:lnTo>
                        <a:lnTo>
                          <a:pt x="156" y="2938"/>
                        </a:lnTo>
                        <a:lnTo>
                          <a:pt x="152" y="2942"/>
                        </a:lnTo>
                        <a:lnTo>
                          <a:pt x="148" y="2946"/>
                        </a:lnTo>
                        <a:lnTo>
                          <a:pt x="144" y="2950"/>
                        </a:lnTo>
                        <a:lnTo>
                          <a:pt x="140" y="2954"/>
                        </a:lnTo>
                        <a:lnTo>
                          <a:pt x="136" y="2958"/>
                        </a:lnTo>
                        <a:lnTo>
                          <a:pt x="132" y="2966"/>
                        </a:lnTo>
                        <a:lnTo>
                          <a:pt x="128" y="2970"/>
                        </a:lnTo>
                        <a:lnTo>
                          <a:pt x="124" y="2974"/>
                        </a:lnTo>
                        <a:lnTo>
                          <a:pt x="120" y="2982"/>
                        </a:lnTo>
                        <a:lnTo>
                          <a:pt x="116" y="3012"/>
                        </a:lnTo>
                        <a:lnTo>
                          <a:pt x="112" y="3020"/>
                        </a:lnTo>
                        <a:lnTo>
                          <a:pt x="112" y="3052"/>
                        </a:lnTo>
                        <a:lnTo>
                          <a:pt x="116" y="3056"/>
                        </a:lnTo>
                        <a:lnTo>
                          <a:pt x="124" y="3060"/>
                        </a:lnTo>
                        <a:lnTo>
                          <a:pt x="160" y="3060"/>
                        </a:lnTo>
                        <a:lnTo>
                          <a:pt x="234" y="3056"/>
                        </a:lnTo>
                        <a:lnTo>
                          <a:pt x="276" y="3052"/>
                        </a:lnTo>
                        <a:lnTo>
                          <a:pt x="288" y="3048"/>
                        </a:lnTo>
                        <a:lnTo>
                          <a:pt x="300" y="3044"/>
                        </a:lnTo>
                        <a:lnTo>
                          <a:pt x="308" y="3040"/>
                        </a:lnTo>
                        <a:lnTo>
                          <a:pt x="312" y="3036"/>
                        </a:lnTo>
                        <a:lnTo>
                          <a:pt x="316" y="3032"/>
                        </a:lnTo>
                        <a:lnTo>
                          <a:pt x="318" y="3028"/>
                        </a:lnTo>
                        <a:lnTo>
                          <a:pt x="322" y="3024"/>
                        </a:lnTo>
                        <a:lnTo>
                          <a:pt x="326" y="3020"/>
                        </a:lnTo>
                        <a:lnTo>
                          <a:pt x="330" y="3012"/>
                        </a:lnTo>
                        <a:lnTo>
                          <a:pt x="330" y="3000"/>
                        </a:lnTo>
                        <a:lnTo>
                          <a:pt x="346" y="2996"/>
                        </a:lnTo>
                        <a:lnTo>
                          <a:pt x="358" y="2992"/>
                        </a:lnTo>
                        <a:lnTo>
                          <a:pt x="366" y="2990"/>
                        </a:lnTo>
                        <a:lnTo>
                          <a:pt x="370" y="2986"/>
                        </a:lnTo>
                        <a:lnTo>
                          <a:pt x="374" y="2982"/>
                        </a:lnTo>
                        <a:lnTo>
                          <a:pt x="382" y="2978"/>
                        </a:lnTo>
                        <a:lnTo>
                          <a:pt x="386" y="2970"/>
                        </a:lnTo>
                        <a:lnTo>
                          <a:pt x="386" y="2962"/>
                        </a:lnTo>
                        <a:lnTo>
                          <a:pt x="382" y="2926"/>
                        </a:lnTo>
                        <a:lnTo>
                          <a:pt x="378" y="2912"/>
                        </a:lnTo>
                        <a:lnTo>
                          <a:pt x="374" y="2896"/>
                        </a:lnTo>
                        <a:lnTo>
                          <a:pt x="382" y="2896"/>
                        </a:lnTo>
                        <a:lnTo>
                          <a:pt x="386" y="2864"/>
                        </a:lnTo>
                        <a:lnTo>
                          <a:pt x="390" y="2848"/>
                        </a:lnTo>
                        <a:lnTo>
                          <a:pt x="392" y="2826"/>
                        </a:lnTo>
                        <a:lnTo>
                          <a:pt x="396" y="2818"/>
                        </a:lnTo>
                        <a:lnTo>
                          <a:pt x="400" y="2806"/>
                        </a:lnTo>
                        <a:lnTo>
                          <a:pt x="404" y="2790"/>
                        </a:lnTo>
                        <a:lnTo>
                          <a:pt x="408" y="2778"/>
                        </a:lnTo>
                        <a:lnTo>
                          <a:pt x="412" y="2762"/>
                        </a:lnTo>
                        <a:lnTo>
                          <a:pt x="416" y="2752"/>
                        </a:lnTo>
                        <a:lnTo>
                          <a:pt x="420" y="2736"/>
                        </a:lnTo>
                        <a:lnTo>
                          <a:pt x="424" y="2720"/>
                        </a:lnTo>
                        <a:lnTo>
                          <a:pt x="428" y="2700"/>
                        </a:lnTo>
                        <a:lnTo>
                          <a:pt x="432" y="2678"/>
                        </a:lnTo>
                        <a:lnTo>
                          <a:pt x="436" y="2654"/>
                        </a:lnTo>
                        <a:lnTo>
                          <a:pt x="440" y="2630"/>
                        </a:lnTo>
                        <a:lnTo>
                          <a:pt x="444" y="2588"/>
                        </a:lnTo>
                        <a:lnTo>
                          <a:pt x="448" y="2514"/>
                        </a:lnTo>
                        <a:lnTo>
                          <a:pt x="448" y="2408"/>
                        </a:lnTo>
                        <a:lnTo>
                          <a:pt x="444" y="2272"/>
                        </a:lnTo>
                        <a:lnTo>
                          <a:pt x="440" y="2162"/>
                        </a:lnTo>
                        <a:lnTo>
                          <a:pt x="440" y="1948"/>
                        </a:lnTo>
                        <a:lnTo>
                          <a:pt x="444" y="1918"/>
                        </a:lnTo>
                        <a:lnTo>
                          <a:pt x="448" y="1906"/>
                        </a:lnTo>
                        <a:lnTo>
                          <a:pt x="452" y="1894"/>
                        </a:lnTo>
                        <a:lnTo>
                          <a:pt x="456" y="1878"/>
                        </a:lnTo>
                        <a:lnTo>
                          <a:pt x="460" y="1866"/>
                        </a:lnTo>
                        <a:lnTo>
                          <a:pt x="464" y="1852"/>
                        </a:lnTo>
                        <a:lnTo>
                          <a:pt x="466" y="1840"/>
                        </a:lnTo>
                        <a:lnTo>
                          <a:pt x="470" y="1832"/>
                        </a:lnTo>
                        <a:lnTo>
                          <a:pt x="474" y="1824"/>
                        </a:lnTo>
                        <a:lnTo>
                          <a:pt x="478" y="1816"/>
                        </a:lnTo>
                        <a:lnTo>
                          <a:pt x="482" y="1808"/>
                        </a:lnTo>
                        <a:lnTo>
                          <a:pt x="486" y="1792"/>
                        </a:lnTo>
                        <a:lnTo>
                          <a:pt x="490" y="1780"/>
                        </a:lnTo>
                        <a:lnTo>
                          <a:pt x="494" y="1766"/>
                        </a:lnTo>
                        <a:lnTo>
                          <a:pt x="498" y="1746"/>
                        </a:lnTo>
                        <a:lnTo>
                          <a:pt x="502" y="1730"/>
                        </a:lnTo>
                        <a:lnTo>
                          <a:pt x="502" y="1754"/>
                        </a:lnTo>
                        <a:lnTo>
                          <a:pt x="506" y="1784"/>
                        </a:lnTo>
                        <a:lnTo>
                          <a:pt x="510" y="1812"/>
                        </a:lnTo>
                        <a:lnTo>
                          <a:pt x="514" y="1836"/>
                        </a:lnTo>
                        <a:lnTo>
                          <a:pt x="518" y="1856"/>
                        </a:lnTo>
                        <a:lnTo>
                          <a:pt x="522" y="1878"/>
                        </a:lnTo>
                        <a:lnTo>
                          <a:pt x="526" y="1898"/>
                        </a:lnTo>
                        <a:lnTo>
                          <a:pt x="530" y="1918"/>
                        </a:lnTo>
                        <a:lnTo>
                          <a:pt x="534" y="1936"/>
                        </a:lnTo>
                        <a:lnTo>
                          <a:pt x="538" y="1952"/>
                        </a:lnTo>
                        <a:lnTo>
                          <a:pt x="540" y="1968"/>
                        </a:lnTo>
                        <a:lnTo>
                          <a:pt x="544" y="2038"/>
                        </a:lnTo>
                        <a:lnTo>
                          <a:pt x="548" y="2140"/>
                        </a:lnTo>
                        <a:lnTo>
                          <a:pt x="548" y="2182"/>
                        </a:lnTo>
                        <a:lnTo>
                          <a:pt x="544" y="2222"/>
                        </a:lnTo>
                        <a:lnTo>
                          <a:pt x="540" y="2264"/>
                        </a:lnTo>
                        <a:lnTo>
                          <a:pt x="538" y="2338"/>
                        </a:lnTo>
                        <a:lnTo>
                          <a:pt x="538" y="2580"/>
                        </a:lnTo>
                        <a:lnTo>
                          <a:pt x="540" y="2626"/>
                        </a:lnTo>
                        <a:lnTo>
                          <a:pt x="544" y="2658"/>
                        </a:lnTo>
                        <a:lnTo>
                          <a:pt x="548" y="2682"/>
                        </a:lnTo>
                        <a:lnTo>
                          <a:pt x="552" y="2704"/>
                        </a:lnTo>
                        <a:lnTo>
                          <a:pt x="556" y="2732"/>
                        </a:lnTo>
                        <a:lnTo>
                          <a:pt x="560" y="2748"/>
                        </a:lnTo>
                        <a:lnTo>
                          <a:pt x="564" y="2762"/>
                        </a:lnTo>
                        <a:lnTo>
                          <a:pt x="568" y="2778"/>
                        </a:lnTo>
                        <a:lnTo>
                          <a:pt x="572" y="2794"/>
                        </a:lnTo>
                        <a:lnTo>
                          <a:pt x="576" y="2806"/>
                        </a:lnTo>
                        <a:lnTo>
                          <a:pt x="580" y="2826"/>
                        </a:lnTo>
                        <a:lnTo>
                          <a:pt x="584" y="2840"/>
                        </a:lnTo>
                        <a:lnTo>
                          <a:pt x="588" y="2848"/>
                        </a:lnTo>
                        <a:lnTo>
                          <a:pt x="592" y="2860"/>
                        </a:lnTo>
                        <a:lnTo>
                          <a:pt x="596" y="2868"/>
                        </a:lnTo>
                        <a:lnTo>
                          <a:pt x="596" y="2884"/>
                        </a:lnTo>
                        <a:lnTo>
                          <a:pt x="592" y="2922"/>
                        </a:lnTo>
                        <a:lnTo>
                          <a:pt x="592" y="2938"/>
                        </a:lnTo>
                        <a:lnTo>
                          <a:pt x="596" y="2942"/>
                        </a:lnTo>
                        <a:lnTo>
                          <a:pt x="600" y="2946"/>
                        </a:lnTo>
                        <a:lnTo>
                          <a:pt x="608" y="2950"/>
                        </a:lnTo>
                        <a:lnTo>
                          <a:pt x="618" y="2954"/>
                        </a:lnTo>
                        <a:lnTo>
                          <a:pt x="638" y="2954"/>
                        </a:lnTo>
                        <a:lnTo>
                          <a:pt x="638" y="2974"/>
                        </a:lnTo>
                        <a:lnTo>
                          <a:pt x="642" y="2982"/>
                        </a:lnTo>
                        <a:lnTo>
                          <a:pt x="650" y="2986"/>
                        </a:lnTo>
                        <a:lnTo>
                          <a:pt x="654" y="2990"/>
                        </a:lnTo>
                        <a:lnTo>
                          <a:pt x="658" y="2992"/>
                        </a:lnTo>
                        <a:lnTo>
                          <a:pt x="666" y="2996"/>
                        </a:lnTo>
                        <a:lnTo>
                          <a:pt x="686" y="3000"/>
                        </a:lnTo>
                        <a:lnTo>
                          <a:pt x="696" y="3000"/>
                        </a:lnTo>
                        <a:lnTo>
                          <a:pt x="752" y="2996"/>
                        </a:lnTo>
                        <a:lnTo>
                          <a:pt x="794" y="2992"/>
                        </a:lnTo>
                        <a:lnTo>
                          <a:pt x="826" y="2990"/>
                        </a:lnTo>
                        <a:lnTo>
                          <a:pt x="838" y="2986"/>
                        </a:lnTo>
                        <a:lnTo>
                          <a:pt x="842" y="2982"/>
                        </a:lnTo>
                        <a:lnTo>
                          <a:pt x="844" y="2974"/>
                        </a:lnTo>
                        <a:lnTo>
                          <a:pt x="844" y="2962"/>
                        </a:lnTo>
                        <a:lnTo>
                          <a:pt x="842" y="2942"/>
                        </a:lnTo>
                        <a:lnTo>
                          <a:pt x="838" y="2938"/>
                        </a:lnTo>
                        <a:lnTo>
                          <a:pt x="834" y="2916"/>
                        </a:lnTo>
                        <a:lnTo>
                          <a:pt x="830" y="2908"/>
                        </a:lnTo>
                        <a:lnTo>
                          <a:pt x="826" y="2904"/>
                        </a:lnTo>
                        <a:lnTo>
                          <a:pt x="822" y="2900"/>
                        </a:lnTo>
                        <a:lnTo>
                          <a:pt x="818" y="2896"/>
                        </a:lnTo>
                        <a:lnTo>
                          <a:pt x="814" y="2892"/>
                        </a:lnTo>
                        <a:lnTo>
                          <a:pt x="810" y="2888"/>
                        </a:lnTo>
                        <a:lnTo>
                          <a:pt x="806" y="2884"/>
                        </a:lnTo>
                        <a:lnTo>
                          <a:pt x="802" y="2880"/>
                        </a:lnTo>
                        <a:lnTo>
                          <a:pt x="798" y="2876"/>
                        </a:lnTo>
                        <a:lnTo>
                          <a:pt x="794" y="2872"/>
                        </a:lnTo>
                        <a:lnTo>
                          <a:pt x="794" y="2860"/>
                        </a:lnTo>
                        <a:lnTo>
                          <a:pt x="798" y="2844"/>
                        </a:lnTo>
                        <a:lnTo>
                          <a:pt x="802" y="2830"/>
                        </a:lnTo>
                        <a:lnTo>
                          <a:pt x="806" y="2822"/>
                        </a:lnTo>
                        <a:lnTo>
                          <a:pt x="810" y="2810"/>
                        </a:lnTo>
                        <a:lnTo>
                          <a:pt x="814" y="2798"/>
                        </a:lnTo>
                        <a:lnTo>
                          <a:pt x="818" y="2790"/>
                        </a:lnTo>
                        <a:lnTo>
                          <a:pt x="822" y="2778"/>
                        </a:lnTo>
                        <a:lnTo>
                          <a:pt x="826" y="2766"/>
                        </a:lnTo>
                        <a:lnTo>
                          <a:pt x="830" y="2744"/>
                        </a:lnTo>
                        <a:lnTo>
                          <a:pt x="830" y="2530"/>
                        </a:lnTo>
                        <a:lnTo>
                          <a:pt x="830" y="2502"/>
                        </a:lnTo>
                        <a:lnTo>
                          <a:pt x="834" y="2482"/>
                        </a:lnTo>
                        <a:lnTo>
                          <a:pt x="838" y="2460"/>
                        </a:lnTo>
                        <a:lnTo>
                          <a:pt x="842" y="2428"/>
                        </a:lnTo>
                        <a:lnTo>
                          <a:pt x="842" y="2268"/>
                        </a:lnTo>
                        <a:lnTo>
                          <a:pt x="838" y="2236"/>
                        </a:lnTo>
                        <a:lnTo>
                          <a:pt x="838" y="1968"/>
                        </a:lnTo>
                        <a:lnTo>
                          <a:pt x="842" y="1934"/>
                        </a:lnTo>
                        <a:lnTo>
                          <a:pt x="844" y="1902"/>
                        </a:lnTo>
                        <a:lnTo>
                          <a:pt x="848" y="1866"/>
                        </a:lnTo>
                        <a:lnTo>
                          <a:pt x="852" y="1824"/>
                        </a:lnTo>
                        <a:lnTo>
                          <a:pt x="852" y="1630"/>
                        </a:lnTo>
                        <a:lnTo>
                          <a:pt x="848" y="1578"/>
                        </a:lnTo>
                        <a:lnTo>
                          <a:pt x="868" y="1578"/>
                        </a:lnTo>
                        <a:lnTo>
                          <a:pt x="912" y="1578"/>
                        </a:lnTo>
                        <a:lnTo>
                          <a:pt x="920" y="1582"/>
                        </a:lnTo>
                        <a:lnTo>
                          <a:pt x="926" y="1586"/>
                        </a:lnTo>
                        <a:lnTo>
                          <a:pt x="938" y="1590"/>
                        </a:lnTo>
                        <a:lnTo>
                          <a:pt x="946" y="1594"/>
                        </a:lnTo>
                        <a:lnTo>
                          <a:pt x="954" y="1598"/>
                        </a:lnTo>
                        <a:lnTo>
                          <a:pt x="962" y="1602"/>
                        </a:lnTo>
                        <a:lnTo>
                          <a:pt x="974" y="1606"/>
                        </a:lnTo>
                        <a:lnTo>
                          <a:pt x="986" y="1610"/>
                        </a:lnTo>
                        <a:lnTo>
                          <a:pt x="996" y="1614"/>
                        </a:lnTo>
                        <a:lnTo>
                          <a:pt x="1008" y="1618"/>
                        </a:lnTo>
                        <a:lnTo>
                          <a:pt x="1020" y="1622"/>
                        </a:lnTo>
                        <a:lnTo>
                          <a:pt x="1032" y="1626"/>
                        </a:lnTo>
                        <a:lnTo>
                          <a:pt x="1048" y="1630"/>
                        </a:lnTo>
                        <a:lnTo>
                          <a:pt x="1060" y="1632"/>
                        </a:lnTo>
                        <a:lnTo>
                          <a:pt x="1074" y="1636"/>
                        </a:lnTo>
                        <a:lnTo>
                          <a:pt x="1090" y="1640"/>
                        </a:lnTo>
                        <a:lnTo>
                          <a:pt x="1094" y="1644"/>
                        </a:lnTo>
                        <a:lnTo>
                          <a:pt x="1102" y="1648"/>
                        </a:lnTo>
                        <a:lnTo>
                          <a:pt x="1106" y="1652"/>
                        </a:lnTo>
                        <a:lnTo>
                          <a:pt x="1114" y="1656"/>
                        </a:lnTo>
                        <a:lnTo>
                          <a:pt x="1126" y="1656"/>
                        </a:lnTo>
                        <a:lnTo>
                          <a:pt x="1130" y="1652"/>
                        </a:lnTo>
                        <a:lnTo>
                          <a:pt x="1130" y="1640"/>
                        </a:lnTo>
                        <a:lnTo>
                          <a:pt x="1126" y="1622"/>
                        </a:lnTo>
                        <a:close/>
                        <a:moveTo>
                          <a:pt x="584" y="774"/>
                        </a:moveTo>
                        <a:lnTo>
                          <a:pt x="584" y="774"/>
                        </a:lnTo>
                        <a:lnTo>
                          <a:pt x="562" y="680"/>
                        </a:lnTo>
                        <a:lnTo>
                          <a:pt x="538" y="586"/>
                        </a:lnTo>
                        <a:lnTo>
                          <a:pt x="524" y="540"/>
                        </a:lnTo>
                        <a:lnTo>
                          <a:pt x="510" y="494"/>
                        </a:lnTo>
                        <a:lnTo>
                          <a:pt x="494" y="448"/>
                        </a:lnTo>
                        <a:lnTo>
                          <a:pt x="474" y="404"/>
                        </a:lnTo>
                        <a:lnTo>
                          <a:pt x="460" y="382"/>
                        </a:lnTo>
                        <a:lnTo>
                          <a:pt x="448" y="360"/>
                        </a:lnTo>
                        <a:lnTo>
                          <a:pt x="444" y="348"/>
                        </a:lnTo>
                        <a:lnTo>
                          <a:pt x="442" y="336"/>
                        </a:lnTo>
                        <a:lnTo>
                          <a:pt x="442" y="322"/>
                        </a:lnTo>
                        <a:lnTo>
                          <a:pt x="446" y="308"/>
                        </a:lnTo>
                        <a:lnTo>
                          <a:pt x="452" y="298"/>
                        </a:lnTo>
                        <a:lnTo>
                          <a:pt x="456" y="294"/>
                        </a:lnTo>
                        <a:lnTo>
                          <a:pt x="454" y="292"/>
                        </a:lnTo>
                        <a:lnTo>
                          <a:pt x="456" y="292"/>
                        </a:lnTo>
                        <a:lnTo>
                          <a:pt x="468" y="290"/>
                        </a:lnTo>
                        <a:lnTo>
                          <a:pt x="474" y="290"/>
                        </a:lnTo>
                        <a:lnTo>
                          <a:pt x="472" y="292"/>
                        </a:lnTo>
                        <a:lnTo>
                          <a:pt x="466" y="294"/>
                        </a:lnTo>
                        <a:lnTo>
                          <a:pt x="460" y="298"/>
                        </a:lnTo>
                        <a:lnTo>
                          <a:pt x="458" y="302"/>
                        </a:lnTo>
                        <a:lnTo>
                          <a:pt x="454" y="308"/>
                        </a:lnTo>
                        <a:lnTo>
                          <a:pt x="454" y="316"/>
                        </a:lnTo>
                        <a:lnTo>
                          <a:pt x="454" y="324"/>
                        </a:lnTo>
                        <a:lnTo>
                          <a:pt x="462" y="346"/>
                        </a:lnTo>
                        <a:lnTo>
                          <a:pt x="478" y="378"/>
                        </a:lnTo>
                        <a:lnTo>
                          <a:pt x="488" y="394"/>
                        </a:lnTo>
                        <a:lnTo>
                          <a:pt x="502" y="412"/>
                        </a:lnTo>
                        <a:lnTo>
                          <a:pt x="516" y="430"/>
                        </a:lnTo>
                        <a:lnTo>
                          <a:pt x="534" y="450"/>
                        </a:lnTo>
                        <a:lnTo>
                          <a:pt x="556" y="472"/>
                        </a:lnTo>
                        <a:lnTo>
                          <a:pt x="580" y="494"/>
                        </a:lnTo>
                        <a:lnTo>
                          <a:pt x="564" y="520"/>
                        </a:lnTo>
                        <a:lnTo>
                          <a:pt x="562" y="522"/>
                        </a:lnTo>
                        <a:lnTo>
                          <a:pt x="562" y="524"/>
                        </a:lnTo>
                        <a:lnTo>
                          <a:pt x="562" y="528"/>
                        </a:lnTo>
                        <a:lnTo>
                          <a:pt x="574" y="538"/>
                        </a:lnTo>
                        <a:lnTo>
                          <a:pt x="586" y="548"/>
                        </a:lnTo>
                        <a:lnTo>
                          <a:pt x="590" y="554"/>
                        </a:lnTo>
                        <a:lnTo>
                          <a:pt x="592" y="560"/>
                        </a:lnTo>
                        <a:lnTo>
                          <a:pt x="592" y="568"/>
                        </a:lnTo>
                        <a:lnTo>
                          <a:pt x="594" y="576"/>
                        </a:lnTo>
                        <a:lnTo>
                          <a:pt x="594" y="578"/>
                        </a:lnTo>
                        <a:lnTo>
                          <a:pt x="590" y="584"/>
                        </a:lnTo>
                        <a:lnTo>
                          <a:pt x="588" y="598"/>
                        </a:lnTo>
                        <a:lnTo>
                          <a:pt x="586" y="648"/>
                        </a:lnTo>
                        <a:lnTo>
                          <a:pt x="586" y="678"/>
                        </a:lnTo>
                        <a:lnTo>
                          <a:pt x="588" y="710"/>
                        </a:lnTo>
                        <a:lnTo>
                          <a:pt x="590" y="740"/>
                        </a:lnTo>
                        <a:lnTo>
                          <a:pt x="594" y="770"/>
                        </a:lnTo>
                        <a:lnTo>
                          <a:pt x="590" y="774"/>
                        </a:lnTo>
                        <a:lnTo>
                          <a:pt x="584" y="774"/>
                        </a:lnTo>
                        <a:close/>
                        <a:moveTo>
                          <a:pt x="606" y="1288"/>
                        </a:moveTo>
                        <a:lnTo>
                          <a:pt x="596" y="1288"/>
                        </a:lnTo>
                        <a:lnTo>
                          <a:pt x="592" y="1284"/>
                        </a:lnTo>
                        <a:lnTo>
                          <a:pt x="588" y="1284"/>
                        </a:lnTo>
                        <a:lnTo>
                          <a:pt x="598" y="1212"/>
                        </a:lnTo>
                        <a:lnTo>
                          <a:pt x="608" y="1138"/>
                        </a:lnTo>
                        <a:lnTo>
                          <a:pt x="606" y="1288"/>
                        </a:lnTo>
                        <a:close/>
                        <a:moveTo>
                          <a:pt x="676" y="506"/>
                        </a:moveTo>
                        <a:lnTo>
                          <a:pt x="676" y="506"/>
                        </a:lnTo>
                        <a:lnTo>
                          <a:pt x="680" y="504"/>
                        </a:lnTo>
                        <a:lnTo>
                          <a:pt x="684" y="502"/>
                        </a:lnTo>
                        <a:lnTo>
                          <a:pt x="688" y="500"/>
                        </a:lnTo>
                        <a:lnTo>
                          <a:pt x="694" y="500"/>
                        </a:lnTo>
                        <a:lnTo>
                          <a:pt x="692" y="510"/>
                        </a:lnTo>
                        <a:lnTo>
                          <a:pt x="690" y="520"/>
                        </a:lnTo>
                        <a:lnTo>
                          <a:pt x="690" y="530"/>
                        </a:lnTo>
                        <a:lnTo>
                          <a:pt x="692" y="540"/>
                        </a:lnTo>
                        <a:lnTo>
                          <a:pt x="686" y="542"/>
                        </a:lnTo>
                        <a:lnTo>
                          <a:pt x="682" y="532"/>
                        </a:lnTo>
                        <a:lnTo>
                          <a:pt x="678" y="524"/>
                        </a:lnTo>
                        <a:lnTo>
                          <a:pt x="666" y="510"/>
                        </a:lnTo>
                        <a:lnTo>
                          <a:pt x="676" y="506"/>
                        </a:lnTo>
                        <a:close/>
                        <a:moveTo>
                          <a:pt x="662" y="606"/>
                        </a:moveTo>
                        <a:lnTo>
                          <a:pt x="662" y="606"/>
                        </a:lnTo>
                        <a:lnTo>
                          <a:pt x="654" y="596"/>
                        </a:lnTo>
                        <a:lnTo>
                          <a:pt x="652" y="592"/>
                        </a:lnTo>
                        <a:lnTo>
                          <a:pt x="648" y="586"/>
                        </a:lnTo>
                        <a:lnTo>
                          <a:pt x="644" y="578"/>
                        </a:lnTo>
                        <a:lnTo>
                          <a:pt x="642" y="570"/>
                        </a:lnTo>
                        <a:lnTo>
                          <a:pt x="646" y="560"/>
                        </a:lnTo>
                        <a:lnTo>
                          <a:pt x="650" y="552"/>
                        </a:lnTo>
                        <a:lnTo>
                          <a:pt x="654" y="546"/>
                        </a:lnTo>
                        <a:lnTo>
                          <a:pt x="658" y="542"/>
                        </a:lnTo>
                        <a:lnTo>
                          <a:pt x="660" y="540"/>
                        </a:lnTo>
                        <a:lnTo>
                          <a:pt x="664" y="540"/>
                        </a:lnTo>
                        <a:lnTo>
                          <a:pt x="666" y="572"/>
                        </a:lnTo>
                        <a:lnTo>
                          <a:pt x="666" y="582"/>
                        </a:lnTo>
                        <a:lnTo>
                          <a:pt x="668" y="596"/>
                        </a:lnTo>
                        <a:lnTo>
                          <a:pt x="670" y="606"/>
                        </a:lnTo>
                        <a:lnTo>
                          <a:pt x="666" y="608"/>
                        </a:lnTo>
                        <a:lnTo>
                          <a:pt x="662" y="606"/>
                        </a:lnTo>
                        <a:close/>
                        <a:moveTo>
                          <a:pt x="732" y="1306"/>
                        </a:moveTo>
                        <a:lnTo>
                          <a:pt x="744" y="1338"/>
                        </a:lnTo>
                        <a:lnTo>
                          <a:pt x="734" y="1350"/>
                        </a:lnTo>
                        <a:lnTo>
                          <a:pt x="732" y="1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39" name="Gruppe 237"/>
                  <p:cNvGrpSpPr>
                    <a:grpSpLocks/>
                  </p:cNvGrpSpPr>
                  <p:nvPr/>
                </p:nvGrpSpPr>
                <p:grpSpPr bwMode="auto">
                  <a:xfrm>
                    <a:off x="1210395" y="4390410"/>
                    <a:ext cx="606835" cy="870524"/>
                    <a:chOff x="5494989" y="3192074"/>
                    <a:chExt cx="272725" cy="390775"/>
                  </a:xfrm>
                </p:grpSpPr>
                <p:sp>
                  <p:nvSpPr>
                    <p:cNvPr id="144" name="Freeform 16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4989" y="3192074"/>
                      <a:ext cx="272725" cy="390775"/>
                    </a:xfrm>
                    <a:custGeom>
                      <a:avLst/>
                      <a:gdLst>
                        <a:gd name="T0" fmla="*/ 2147483647 w 172"/>
                        <a:gd name="T1" fmla="*/ 2147483647 h 246"/>
                        <a:gd name="T2" fmla="*/ 2147483647 w 172"/>
                        <a:gd name="T3" fmla="*/ 0 h 246"/>
                        <a:gd name="T4" fmla="*/ 2147483647 w 172"/>
                        <a:gd name="T5" fmla="*/ 2147483647 h 246"/>
                        <a:gd name="T6" fmla="*/ 2147483647 w 172"/>
                        <a:gd name="T7" fmla="*/ 2147483647 h 246"/>
                        <a:gd name="T8" fmla="*/ 2147483647 w 172"/>
                        <a:gd name="T9" fmla="*/ 2147483647 h 246"/>
                        <a:gd name="T10" fmla="*/ 0 w 172"/>
                        <a:gd name="T11" fmla="*/ 2147483647 h 246"/>
                        <a:gd name="T12" fmla="*/ 0 w 172"/>
                        <a:gd name="T13" fmla="*/ 0 h 246"/>
                        <a:gd name="T14" fmla="*/ 2147483647 w 172"/>
                        <a:gd name="T15" fmla="*/ 0 h 246"/>
                        <a:gd name="T16" fmla="*/ 2147483647 w 172"/>
                        <a:gd name="T17" fmla="*/ 2147483647 h 246"/>
                        <a:gd name="T18" fmla="*/ 2147483647 w 172"/>
                        <a:gd name="T19" fmla="*/ 2147483647 h 246"/>
                        <a:gd name="T20" fmla="*/ 2147483647 w 172"/>
                        <a:gd name="T21" fmla="*/ 2147483647 h 246"/>
                        <a:gd name="T22" fmla="*/ 0 w 172"/>
                        <a:gd name="T23" fmla="*/ 2147483647 h 24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2"/>
                        <a:gd name="T37" fmla="*/ 0 h 246"/>
                        <a:gd name="T38" fmla="*/ 172 w 172"/>
                        <a:gd name="T39" fmla="*/ 246 h 24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2" h="246">
                          <a:moveTo>
                            <a:pt x="172" y="28"/>
                          </a:moveTo>
                          <a:lnTo>
                            <a:pt x="146" y="0"/>
                          </a:lnTo>
                          <a:lnTo>
                            <a:pt x="146" y="28"/>
                          </a:lnTo>
                          <a:lnTo>
                            <a:pt x="172" y="28"/>
                          </a:lnTo>
                          <a:close/>
                          <a:moveTo>
                            <a:pt x="0" y="246"/>
                          </a:moveTo>
                          <a:lnTo>
                            <a:pt x="0" y="0"/>
                          </a:lnTo>
                          <a:lnTo>
                            <a:pt x="138" y="0"/>
                          </a:lnTo>
                          <a:lnTo>
                            <a:pt x="138" y="36"/>
                          </a:lnTo>
                          <a:lnTo>
                            <a:pt x="172" y="36"/>
                          </a:lnTo>
                          <a:lnTo>
                            <a:pt x="172" y="246"/>
                          </a:lnTo>
                          <a:lnTo>
                            <a:pt x="0" y="24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D9D9D9"/>
                      </a:solidFill>
                      <a:round/>
                      <a:headEnd/>
                      <a:tailEnd/>
                    </a:ln>
                    <a:effectLst>
                      <a:outerShdw dist="38100" dir="2700000" algn="tl" rotWithShape="0">
                        <a:srgbClr val="000000">
                          <a:alpha val="39998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" name="Freeform 16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539765" y="3233797"/>
                      <a:ext cx="196403" cy="307328"/>
                    </a:xfrm>
                    <a:custGeom>
                      <a:avLst/>
                      <a:gdLst>
                        <a:gd name="T0" fmla="*/ 0 w 124"/>
                        <a:gd name="T1" fmla="*/ 0 h 194"/>
                        <a:gd name="T2" fmla="*/ 2147483647 w 124"/>
                        <a:gd name="T3" fmla="*/ 0 h 194"/>
                        <a:gd name="T4" fmla="*/ 2147483647 w 124"/>
                        <a:gd name="T5" fmla="*/ 2147483647 h 194"/>
                        <a:gd name="T6" fmla="*/ 0 w 124"/>
                        <a:gd name="T7" fmla="*/ 2147483647 h 194"/>
                        <a:gd name="T8" fmla="*/ 0 w 124"/>
                        <a:gd name="T9" fmla="*/ 0 h 194"/>
                        <a:gd name="T10" fmla="*/ 0 w 124"/>
                        <a:gd name="T11" fmla="*/ 0 h 194"/>
                        <a:gd name="T12" fmla="*/ 0 w 124"/>
                        <a:gd name="T13" fmla="*/ 2147483647 h 194"/>
                        <a:gd name="T14" fmla="*/ 2147483647 w 124"/>
                        <a:gd name="T15" fmla="*/ 2147483647 h 194"/>
                        <a:gd name="T16" fmla="*/ 2147483647 w 124"/>
                        <a:gd name="T17" fmla="*/ 2147483647 h 194"/>
                        <a:gd name="T18" fmla="*/ 0 w 124"/>
                        <a:gd name="T19" fmla="*/ 2147483647 h 194"/>
                        <a:gd name="T20" fmla="*/ 0 w 124"/>
                        <a:gd name="T21" fmla="*/ 2147483647 h 194"/>
                        <a:gd name="T22" fmla="*/ 0 w 124"/>
                        <a:gd name="T23" fmla="*/ 2147483647 h 194"/>
                        <a:gd name="T24" fmla="*/ 2147483647 w 124"/>
                        <a:gd name="T25" fmla="*/ 2147483647 h 194"/>
                        <a:gd name="T26" fmla="*/ 2147483647 w 124"/>
                        <a:gd name="T27" fmla="*/ 2147483647 h 194"/>
                        <a:gd name="T28" fmla="*/ 0 w 124"/>
                        <a:gd name="T29" fmla="*/ 2147483647 h 194"/>
                        <a:gd name="T30" fmla="*/ 0 w 124"/>
                        <a:gd name="T31" fmla="*/ 2147483647 h 194"/>
                        <a:gd name="T32" fmla="*/ 2147483647 w 124"/>
                        <a:gd name="T33" fmla="*/ 2147483647 h 194"/>
                        <a:gd name="T34" fmla="*/ 2147483647 w 124"/>
                        <a:gd name="T35" fmla="*/ 2147483647 h 194"/>
                        <a:gd name="T36" fmla="*/ 2147483647 w 124"/>
                        <a:gd name="T37" fmla="*/ 2147483647 h 194"/>
                        <a:gd name="T38" fmla="*/ 2147483647 w 124"/>
                        <a:gd name="T39" fmla="*/ 2147483647 h 194"/>
                        <a:gd name="T40" fmla="*/ 0 w 124"/>
                        <a:gd name="T41" fmla="*/ 2147483647 h 194"/>
                        <a:gd name="T42" fmla="*/ 0 w 124"/>
                        <a:gd name="T43" fmla="*/ 2147483647 h 194"/>
                        <a:gd name="T44" fmla="*/ 2147483647 w 124"/>
                        <a:gd name="T45" fmla="*/ 2147483647 h 194"/>
                        <a:gd name="T46" fmla="*/ 2147483647 w 124"/>
                        <a:gd name="T47" fmla="*/ 2147483647 h 194"/>
                        <a:gd name="T48" fmla="*/ 2147483647 w 124"/>
                        <a:gd name="T49" fmla="*/ 2147483647 h 194"/>
                        <a:gd name="T50" fmla="*/ 2147483647 w 124"/>
                        <a:gd name="T51" fmla="*/ 2147483647 h 194"/>
                        <a:gd name="T52" fmla="*/ 0 w 124"/>
                        <a:gd name="T53" fmla="*/ 2147483647 h 194"/>
                        <a:gd name="T54" fmla="*/ 0 w 124"/>
                        <a:gd name="T55" fmla="*/ 2147483647 h 194"/>
                        <a:gd name="T56" fmla="*/ 2147483647 w 124"/>
                        <a:gd name="T57" fmla="*/ 2147483647 h 194"/>
                        <a:gd name="T58" fmla="*/ 2147483647 w 124"/>
                        <a:gd name="T59" fmla="*/ 2147483647 h 194"/>
                        <a:gd name="T60" fmla="*/ 2147483647 w 124"/>
                        <a:gd name="T61" fmla="*/ 2147483647 h 194"/>
                        <a:gd name="T62" fmla="*/ 2147483647 w 124"/>
                        <a:gd name="T63" fmla="*/ 2147483647 h 194"/>
                        <a:gd name="T64" fmla="*/ 0 w 124"/>
                        <a:gd name="T65" fmla="*/ 2147483647 h 194"/>
                        <a:gd name="T66" fmla="*/ 0 w 124"/>
                        <a:gd name="T67" fmla="*/ 2147483647 h 194"/>
                        <a:gd name="T68" fmla="*/ 2147483647 w 124"/>
                        <a:gd name="T69" fmla="*/ 2147483647 h 194"/>
                        <a:gd name="T70" fmla="*/ 2147483647 w 124"/>
                        <a:gd name="T71" fmla="*/ 2147483647 h 194"/>
                        <a:gd name="T72" fmla="*/ 0 w 124"/>
                        <a:gd name="T73" fmla="*/ 2147483647 h 194"/>
                        <a:gd name="T74" fmla="*/ 2147483647 w 124"/>
                        <a:gd name="T75" fmla="*/ 2147483647 h 194"/>
                        <a:gd name="T76" fmla="*/ 2147483647 w 124"/>
                        <a:gd name="T77" fmla="*/ 2147483647 h 194"/>
                        <a:gd name="T78" fmla="*/ 0 w 124"/>
                        <a:gd name="T79" fmla="*/ 2147483647 h 194"/>
                        <a:gd name="T80" fmla="*/ 0 w 124"/>
                        <a:gd name="T81" fmla="*/ 2147483647 h 194"/>
                        <a:gd name="T82" fmla="*/ 0 w 124"/>
                        <a:gd name="T83" fmla="*/ 2147483647 h 194"/>
                        <a:gd name="T84" fmla="*/ 2147483647 w 124"/>
                        <a:gd name="T85" fmla="*/ 2147483647 h 194"/>
                        <a:gd name="T86" fmla="*/ 2147483647 w 124"/>
                        <a:gd name="T87" fmla="*/ 2147483647 h 194"/>
                        <a:gd name="T88" fmla="*/ 0 w 124"/>
                        <a:gd name="T89" fmla="*/ 2147483647 h 194"/>
                        <a:gd name="T90" fmla="*/ 0 w 124"/>
                        <a:gd name="T91" fmla="*/ 2147483647 h 194"/>
                        <a:gd name="T92" fmla="*/ 2147483647 w 124"/>
                        <a:gd name="T93" fmla="*/ 2147483647 h 194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24"/>
                        <a:gd name="T142" fmla="*/ 0 h 194"/>
                        <a:gd name="T143" fmla="*/ 124 w 124"/>
                        <a:gd name="T144" fmla="*/ 194 h 194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24" h="194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  <a:moveTo>
                            <a:pt x="0" y="26"/>
                          </a:moveTo>
                          <a:lnTo>
                            <a:pt x="124" y="26"/>
                          </a:lnTo>
                          <a:lnTo>
                            <a:pt x="124" y="34"/>
                          </a:lnTo>
                          <a:lnTo>
                            <a:pt x="0" y="34"/>
                          </a:lnTo>
                          <a:lnTo>
                            <a:pt x="0" y="26"/>
                          </a:lnTo>
                          <a:close/>
                          <a:moveTo>
                            <a:pt x="124" y="160"/>
                          </a:moveTo>
                          <a:lnTo>
                            <a:pt x="124" y="168"/>
                          </a:lnTo>
                          <a:lnTo>
                            <a:pt x="0" y="168"/>
                          </a:lnTo>
                          <a:lnTo>
                            <a:pt x="0" y="160"/>
                          </a:lnTo>
                          <a:lnTo>
                            <a:pt x="124" y="160"/>
                          </a:lnTo>
                          <a:close/>
                          <a:moveTo>
                            <a:pt x="124" y="54"/>
                          </a:moveTo>
                          <a:lnTo>
                            <a:pt x="124" y="62"/>
                          </a:lnTo>
                          <a:lnTo>
                            <a:pt x="0" y="62"/>
                          </a:lnTo>
                          <a:lnTo>
                            <a:pt x="0" y="54"/>
                          </a:lnTo>
                          <a:lnTo>
                            <a:pt x="124" y="54"/>
                          </a:lnTo>
                          <a:close/>
                          <a:moveTo>
                            <a:pt x="124" y="106"/>
                          </a:moveTo>
                          <a:lnTo>
                            <a:pt x="124" y="114"/>
                          </a:lnTo>
                          <a:lnTo>
                            <a:pt x="0" y="114"/>
                          </a:lnTo>
                          <a:lnTo>
                            <a:pt x="0" y="106"/>
                          </a:lnTo>
                          <a:lnTo>
                            <a:pt x="124" y="106"/>
                          </a:lnTo>
                          <a:close/>
                          <a:moveTo>
                            <a:pt x="124" y="132"/>
                          </a:moveTo>
                          <a:lnTo>
                            <a:pt x="124" y="142"/>
                          </a:lnTo>
                          <a:lnTo>
                            <a:pt x="0" y="142"/>
                          </a:lnTo>
                          <a:lnTo>
                            <a:pt x="0" y="132"/>
                          </a:lnTo>
                          <a:lnTo>
                            <a:pt x="124" y="132"/>
                          </a:lnTo>
                          <a:close/>
                          <a:moveTo>
                            <a:pt x="0" y="186"/>
                          </a:moveTo>
                          <a:lnTo>
                            <a:pt x="124" y="186"/>
                          </a:lnTo>
                          <a:lnTo>
                            <a:pt x="124" y="194"/>
                          </a:lnTo>
                          <a:lnTo>
                            <a:pt x="0" y="194"/>
                          </a:lnTo>
                          <a:lnTo>
                            <a:pt x="0" y="186"/>
                          </a:lnTo>
                          <a:close/>
                          <a:moveTo>
                            <a:pt x="124" y="80"/>
                          </a:moveTo>
                          <a:lnTo>
                            <a:pt x="124" y="88"/>
                          </a:lnTo>
                          <a:lnTo>
                            <a:pt x="0" y="88"/>
                          </a:lnTo>
                          <a:lnTo>
                            <a:pt x="0" y="80"/>
                          </a:lnTo>
                          <a:lnTo>
                            <a:pt x="124" y="8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40" name="Freeform 61"/>
                  <p:cNvSpPr>
                    <a:spLocks/>
                  </p:cNvSpPr>
                  <p:nvPr/>
                </p:nvSpPr>
                <p:spPr bwMode="auto">
                  <a:xfrm>
                    <a:off x="1196809" y="4623910"/>
                    <a:ext cx="79252" cy="133753"/>
                  </a:xfrm>
                  <a:custGeom>
                    <a:avLst/>
                    <a:gdLst>
                      <a:gd name="T0" fmla="*/ 2147483647 w 72"/>
                      <a:gd name="T1" fmla="*/ 2147483647 h 122"/>
                      <a:gd name="T2" fmla="*/ 2147483647 w 72"/>
                      <a:gd name="T3" fmla="*/ 2147483647 h 122"/>
                      <a:gd name="T4" fmla="*/ 2147483647 w 72"/>
                      <a:gd name="T5" fmla="*/ 2147483647 h 122"/>
                      <a:gd name="T6" fmla="*/ 2147483647 w 72"/>
                      <a:gd name="T7" fmla="*/ 2147483647 h 122"/>
                      <a:gd name="T8" fmla="*/ 2147483647 w 72"/>
                      <a:gd name="T9" fmla="*/ 2147483647 h 122"/>
                      <a:gd name="T10" fmla="*/ 2147483647 w 72"/>
                      <a:gd name="T11" fmla="*/ 2147483647 h 122"/>
                      <a:gd name="T12" fmla="*/ 2147483647 w 72"/>
                      <a:gd name="T13" fmla="*/ 2147483647 h 122"/>
                      <a:gd name="T14" fmla="*/ 2147483647 w 72"/>
                      <a:gd name="T15" fmla="*/ 2147483647 h 122"/>
                      <a:gd name="T16" fmla="*/ 2147483647 w 72"/>
                      <a:gd name="T17" fmla="*/ 2147483647 h 122"/>
                      <a:gd name="T18" fmla="*/ 2147483647 w 72"/>
                      <a:gd name="T19" fmla="*/ 2147483647 h 122"/>
                      <a:gd name="T20" fmla="*/ 2147483647 w 72"/>
                      <a:gd name="T21" fmla="*/ 2147483647 h 122"/>
                      <a:gd name="T22" fmla="*/ 2147483647 w 72"/>
                      <a:gd name="T23" fmla="*/ 2147483647 h 122"/>
                      <a:gd name="T24" fmla="*/ 2147483647 w 72"/>
                      <a:gd name="T25" fmla="*/ 2147483647 h 122"/>
                      <a:gd name="T26" fmla="*/ 2147483647 w 72"/>
                      <a:gd name="T27" fmla="*/ 2147483647 h 122"/>
                      <a:gd name="T28" fmla="*/ 2147483647 w 72"/>
                      <a:gd name="T29" fmla="*/ 2147483647 h 122"/>
                      <a:gd name="T30" fmla="*/ 2147483647 w 72"/>
                      <a:gd name="T31" fmla="*/ 2147483647 h 122"/>
                      <a:gd name="T32" fmla="*/ 2147483647 w 72"/>
                      <a:gd name="T33" fmla="*/ 2147483647 h 122"/>
                      <a:gd name="T34" fmla="*/ 2147483647 w 72"/>
                      <a:gd name="T35" fmla="*/ 2147483647 h 122"/>
                      <a:gd name="T36" fmla="*/ 2147483647 w 72"/>
                      <a:gd name="T37" fmla="*/ 2147483647 h 122"/>
                      <a:gd name="T38" fmla="*/ 2147483647 w 72"/>
                      <a:gd name="T39" fmla="*/ 2147483647 h 122"/>
                      <a:gd name="T40" fmla="*/ 2147483647 w 72"/>
                      <a:gd name="T41" fmla="*/ 2147483647 h 122"/>
                      <a:gd name="T42" fmla="*/ 2147483647 w 72"/>
                      <a:gd name="T43" fmla="*/ 2147483647 h 122"/>
                      <a:gd name="T44" fmla="*/ 2147483647 w 72"/>
                      <a:gd name="T45" fmla="*/ 2147483647 h 122"/>
                      <a:gd name="T46" fmla="*/ 2147483647 w 72"/>
                      <a:gd name="T47" fmla="*/ 2147483647 h 122"/>
                      <a:gd name="T48" fmla="*/ 2147483647 w 72"/>
                      <a:gd name="T49" fmla="*/ 2147483647 h 122"/>
                      <a:gd name="T50" fmla="*/ 2147483647 w 72"/>
                      <a:gd name="T51" fmla="*/ 2147483647 h 122"/>
                      <a:gd name="T52" fmla="*/ 2147483647 w 72"/>
                      <a:gd name="T53" fmla="*/ 2147483647 h 122"/>
                      <a:gd name="T54" fmla="*/ 2147483647 w 72"/>
                      <a:gd name="T55" fmla="*/ 2147483647 h 122"/>
                      <a:gd name="T56" fmla="*/ 2147483647 w 72"/>
                      <a:gd name="T57" fmla="*/ 2147483647 h 122"/>
                      <a:gd name="T58" fmla="*/ 2147483647 w 72"/>
                      <a:gd name="T59" fmla="*/ 2147483647 h 122"/>
                      <a:gd name="T60" fmla="*/ 2147483647 w 72"/>
                      <a:gd name="T61" fmla="*/ 2147483647 h 122"/>
                      <a:gd name="T62" fmla="*/ 2147483647 w 72"/>
                      <a:gd name="T63" fmla="*/ 2147483647 h 122"/>
                      <a:gd name="T64" fmla="*/ 2147483647 w 72"/>
                      <a:gd name="T65" fmla="*/ 2147483647 h 122"/>
                      <a:gd name="T66" fmla="*/ 2147483647 w 72"/>
                      <a:gd name="T67" fmla="*/ 2147483647 h 122"/>
                      <a:gd name="T68" fmla="*/ 2147483647 w 72"/>
                      <a:gd name="T69" fmla="*/ 2147483647 h 122"/>
                      <a:gd name="T70" fmla="*/ 2147483647 w 72"/>
                      <a:gd name="T71" fmla="*/ 0 h 122"/>
                      <a:gd name="T72" fmla="*/ 0 w 72"/>
                      <a:gd name="T73" fmla="*/ 0 h 122"/>
                      <a:gd name="T74" fmla="*/ 2147483647 w 72"/>
                      <a:gd name="T75" fmla="*/ 2147483647 h 122"/>
                      <a:gd name="T76" fmla="*/ 2147483647 w 72"/>
                      <a:gd name="T77" fmla="*/ 2147483647 h 122"/>
                      <a:gd name="T78" fmla="*/ 2147483647 w 72"/>
                      <a:gd name="T79" fmla="*/ 2147483647 h 122"/>
                      <a:gd name="T80" fmla="*/ 2147483647 w 72"/>
                      <a:gd name="T81" fmla="*/ 2147483647 h 122"/>
                      <a:gd name="T82" fmla="*/ 2147483647 w 72"/>
                      <a:gd name="T83" fmla="*/ 2147483647 h 12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72"/>
                      <a:gd name="T127" fmla="*/ 0 h 122"/>
                      <a:gd name="T128" fmla="*/ 72 w 72"/>
                      <a:gd name="T129" fmla="*/ 122 h 12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72" h="122">
                        <a:moveTo>
                          <a:pt x="18" y="118"/>
                        </a:moveTo>
                        <a:lnTo>
                          <a:pt x="18" y="118"/>
                        </a:lnTo>
                        <a:lnTo>
                          <a:pt x="26" y="114"/>
                        </a:lnTo>
                        <a:lnTo>
                          <a:pt x="34" y="108"/>
                        </a:lnTo>
                        <a:lnTo>
                          <a:pt x="40" y="100"/>
                        </a:lnTo>
                        <a:lnTo>
                          <a:pt x="44" y="92"/>
                        </a:lnTo>
                        <a:lnTo>
                          <a:pt x="46" y="78"/>
                        </a:lnTo>
                        <a:lnTo>
                          <a:pt x="48" y="70"/>
                        </a:lnTo>
                        <a:lnTo>
                          <a:pt x="52" y="64"/>
                        </a:lnTo>
                        <a:lnTo>
                          <a:pt x="54" y="64"/>
                        </a:lnTo>
                        <a:lnTo>
                          <a:pt x="56" y="62"/>
                        </a:lnTo>
                        <a:lnTo>
                          <a:pt x="62" y="62"/>
                        </a:lnTo>
                        <a:lnTo>
                          <a:pt x="66" y="60"/>
                        </a:lnTo>
                        <a:lnTo>
                          <a:pt x="70" y="56"/>
                        </a:lnTo>
                        <a:lnTo>
                          <a:pt x="72" y="50"/>
                        </a:lnTo>
                        <a:lnTo>
                          <a:pt x="70" y="44"/>
                        </a:lnTo>
                        <a:lnTo>
                          <a:pt x="68" y="42"/>
                        </a:lnTo>
                        <a:lnTo>
                          <a:pt x="66" y="40"/>
                        </a:lnTo>
                        <a:lnTo>
                          <a:pt x="62" y="36"/>
                        </a:lnTo>
                        <a:lnTo>
                          <a:pt x="54" y="34"/>
                        </a:lnTo>
                        <a:lnTo>
                          <a:pt x="38" y="32"/>
                        </a:lnTo>
                        <a:lnTo>
                          <a:pt x="32" y="28"/>
                        </a:lnTo>
                        <a:lnTo>
                          <a:pt x="26" y="26"/>
                        </a:lnTo>
                        <a:lnTo>
                          <a:pt x="20" y="24"/>
                        </a:lnTo>
                        <a:lnTo>
                          <a:pt x="16" y="24"/>
                        </a:lnTo>
                        <a:lnTo>
                          <a:pt x="12" y="22"/>
                        </a:lnTo>
                        <a:lnTo>
                          <a:pt x="6" y="18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6" y="120"/>
                        </a:lnTo>
                        <a:lnTo>
                          <a:pt x="14" y="122"/>
                        </a:lnTo>
                        <a:lnTo>
                          <a:pt x="18" y="118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1" name="Gruppe 805"/>
                  <p:cNvGrpSpPr>
                    <a:grpSpLocks/>
                  </p:cNvGrpSpPr>
                  <p:nvPr/>
                </p:nvGrpSpPr>
                <p:grpSpPr bwMode="auto">
                  <a:xfrm rot="-4800000">
                    <a:off x="1360504" y="4371930"/>
                    <a:ext cx="81523" cy="109697"/>
                    <a:chOff x="8215134" y="2665540"/>
                    <a:chExt cx="204901" cy="295688"/>
                  </a:xfrm>
                </p:grpSpPr>
                <p:sp>
                  <p:nvSpPr>
                    <p:cNvPr id="142" name="Freeform 61"/>
                    <p:cNvSpPr>
                      <a:spLocks noChangeAspect="1"/>
                    </p:cNvSpPr>
                    <p:nvPr/>
                  </p:nvSpPr>
                  <p:spPr bwMode="auto">
                    <a:xfrm rot="60000" flipH="1">
                      <a:off x="8215134" y="2668262"/>
                      <a:ext cx="170934" cy="292966"/>
                    </a:xfrm>
                    <a:custGeom>
                      <a:avLst/>
                      <a:gdLst>
                        <a:gd name="T0" fmla="*/ 2147483647 w 72"/>
                        <a:gd name="T1" fmla="*/ 2147483647 h 122"/>
                        <a:gd name="T2" fmla="*/ 2147483647 w 72"/>
                        <a:gd name="T3" fmla="*/ 2147483647 h 122"/>
                        <a:gd name="T4" fmla="*/ 2147483647 w 72"/>
                        <a:gd name="T5" fmla="*/ 2147483647 h 122"/>
                        <a:gd name="T6" fmla="*/ 2147483647 w 72"/>
                        <a:gd name="T7" fmla="*/ 2147483647 h 122"/>
                        <a:gd name="T8" fmla="*/ 2147483647 w 72"/>
                        <a:gd name="T9" fmla="*/ 2147483647 h 122"/>
                        <a:gd name="T10" fmla="*/ 2147483647 w 72"/>
                        <a:gd name="T11" fmla="*/ 2147483647 h 122"/>
                        <a:gd name="T12" fmla="*/ 2147483647 w 72"/>
                        <a:gd name="T13" fmla="*/ 2147483647 h 122"/>
                        <a:gd name="T14" fmla="*/ 2147483647 w 72"/>
                        <a:gd name="T15" fmla="*/ 2147483647 h 122"/>
                        <a:gd name="T16" fmla="*/ 2147483647 w 72"/>
                        <a:gd name="T17" fmla="*/ 2147483647 h 122"/>
                        <a:gd name="T18" fmla="*/ 2147483647 w 72"/>
                        <a:gd name="T19" fmla="*/ 2147483647 h 122"/>
                        <a:gd name="T20" fmla="*/ 2147483647 w 72"/>
                        <a:gd name="T21" fmla="*/ 2147483647 h 122"/>
                        <a:gd name="T22" fmla="*/ 2147483647 w 72"/>
                        <a:gd name="T23" fmla="*/ 2147483647 h 122"/>
                        <a:gd name="T24" fmla="*/ 2147483647 w 72"/>
                        <a:gd name="T25" fmla="*/ 2147483647 h 122"/>
                        <a:gd name="T26" fmla="*/ 2147483647 w 72"/>
                        <a:gd name="T27" fmla="*/ 2147483647 h 122"/>
                        <a:gd name="T28" fmla="*/ 2147483647 w 72"/>
                        <a:gd name="T29" fmla="*/ 2147483647 h 122"/>
                        <a:gd name="T30" fmla="*/ 2147483647 w 72"/>
                        <a:gd name="T31" fmla="*/ 2147483647 h 122"/>
                        <a:gd name="T32" fmla="*/ 2147483647 w 72"/>
                        <a:gd name="T33" fmla="*/ 2147483647 h 122"/>
                        <a:gd name="T34" fmla="*/ 2147483647 w 72"/>
                        <a:gd name="T35" fmla="*/ 2147483647 h 122"/>
                        <a:gd name="T36" fmla="*/ 2147483647 w 72"/>
                        <a:gd name="T37" fmla="*/ 2147483647 h 122"/>
                        <a:gd name="T38" fmla="*/ 2147483647 w 72"/>
                        <a:gd name="T39" fmla="*/ 2147483647 h 122"/>
                        <a:gd name="T40" fmla="*/ 2147483647 w 72"/>
                        <a:gd name="T41" fmla="*/ 2147483647 h 122"/>
                        <a:gd name="T42" fmla="*/ 2147483647 w 72"/>
                        <a:gd name="T43" fmla="*/ 2147483647 h 122"/>
                        <a:gd name="T44" fmla="*/ 2147483647 w 72"/>
                        <a:gd name="T45" fmla="*/ 2147483647 h 122"/>
                        <a:gd name="T46" fmla="*/ 2147483647 w 72"/>
                        <a:gd name="T47" fmla="*/ 2147483647 h 122"/>
                        <a:gd name="T48" fmla="*/ 2147483647 w 72"/>
                        <a:gd name="T49" fmla="*/ 2147483647 h 122"/>
                        <a:gd name="T50" fmla="*/ 2147483647 w 72"/>
                        <a:gd name="T51" fmla="*/ 2147483647 h 122"/>
                        <a:gd name="T52" fmla="*/ 2147483647 w 72"/>
                        <a:gd name="T53" fmla="*/ 2147483647 h 122"/>
                        <a:gd name="T54" fmla="*/ 2147483647 w 72"/>
                        <a:gd name="T55" fmla="*/ 2147483647 h 122"/>
                        <a:gd name="T56" fmla="*/ 2147483647 w 72"/>
                        <a:gd name="T57" fmla="*/ 2147483647 h 122"/>
                        <a:gd name="T58" fmla="*/ 2147483647 w 72"/>
                        <a:gd name="T59" fmla="*/ 2147483647 h 122"/>
                        <a:gd name="T60" fmla="*/ 2147483647 w 72"/>
                        <a:gd name="T61" fmla="*/ 2147483647 h 122"/>
                        <a:gd name="T62" fmla="*/ 2147483647 w 72"/>
                        <a:gd name="T63" fmla="*/ 2147483647 h 122"/>
                        <a:gd name="T64" fmla="*/ 2147483647 w 72"/>
                        <a:gd name="T65" fmla="*/ 2147483647 h 122"/>
                        <a:gd name="T66" fmla="*/ 2147483647 w 72"/>
                        <a:gd name="T67" fmla="*/ 2147483647 h 122"/>
                        <a:gd name="T68" fmla="*/ 2147483647 w 72"/>
                        <a:gd name="T69" fmla="*/ 2147483647 h 122"/>
                        <a:gd name="T70" fmla="*/ 2147483647 w 72"/>
                        <a:gd name="T71" fmla="*/ 0 h 122"/>
                        <a:gd name="T72" fmla="*/ 0 w 72"/>
                        <a:gd name="T73" fmla="*/ 0 h 122"/>
                        <a:gd name="T74" fmla="*/ 2147483647 w 72"/>
                        <a:gd name="T75" fmla="*/ 2147483647 h 122"/>
                        <a:gd name="T76" fmla="*/ 2147483647 w 72"/>
                        <a:gd name="T77" fmla="*/ 2147483647 h 122"/>
                        <a:gd name="T78" fmla="*/ 2147483647 w 72"/>
                        <a:gd name="T79" fmla="*/ 2147483647 h 122"/>
                        <a:gd name="T80" fmla="*/ 2147483647 w 72"/>
                        <a:gd name="T81" fmla="*/ 2147483647 h 122"/>
                        <a:gd name="T82" fmla="*/ 2147483647 w 72"/>
                        <a:gd name="T83" fmla="*/ 2147483647 h 12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72"/>
                        <a:gd name="T127" fmla="*/ 0 h 122"/>
                        <a:gd name="T128" fmla="*/ 72 w 72"/>
                        <a:gd name="T129" fmla="*/ 122 h 122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72" h="122">
                          <a:moveTo>
                            <a:pt x="18" y="118"/>
                          </a:moveTo>
                          <a:lnTo>
                            <a:pt x="18" y="118"/>
                          </a:lnTo>
                          <a:lnTo>
                            <a:pt x="26" y="114"/>
                          </a:lnTo>
                          <a:lnTo>
                            <a:pt x="34" y="108"/>
                          </a:lnTo>
                          <a:lnTo>
                            <a:pt x="40" y="100"/>
                          </a:lnTo>
                          <a:lnTo>
                            <a:pt x="44" y="92"/>
                          </a:lnTo>
                          <a:lnTo>
                            <a:pt x="46" y="78"/>
                          </a:lnTo>
                          <a:lnTo>
                            <a:pt x="48" y="70"/>
                          </a:lnTo>
                          <a:lnTo>
                            <a:pt x="52" y="64"/>
                          </a:lnTo>
                          <a:lnTo>
                            <a:pt x="54" y="64"/>
                          </a:lnTo>
                          <a:lnTo>
                            <a:pt x="56" y="62"/>
                          </a:lnTo>
                          <a:lnTo>
                            <a:pt x="62" y="62"/>
                          </a:lnTo>
                          <a:lnTo>
                            <a:pt x="66" y="60"/>
                          </a:lnTo>
                          <a:lnTo>
                            <a:pt x="70" y="56"/>
                          </a:lnTo>
                          <a:lnTo>
                            <a:pt x="72" y="50"/>
                          </a:lnTo>
                          <a:lnTo>
                            <a:pt x="70" y="44"/>
                          </a:lnTo>
                          <a:lnTo>
                            <a:pt x="68" y="42"/>
                          </a:lnTo>
                          <a:lnTo>
                            <a:pt x="66" y="40"/>
                          </a:lnTo>
                          <a:lnTo>
                            <a:pt x="62" y="36"/>
                          </a:lnTo>
                          <a:lnTo>
                            <a:pt x="54" y="34"/>
                          </a:lnTo>
                          <a:lnTo>
                            <a:pt x="38" y="32"/>
                          </a:lnTo>
                          <a:lnTo>
                            <a:pt x="32" y="28"/>
                          </a:lnTo>
                          <a:lnTo>
                            <a:pt x="26" y="26"/>
                          </a:lnTo>
                          <a:lnTo>
                            <a:pt x="20" y="24"/>
                          </a:lnTo>
                          <a:lnTo>
                            <a:pt x="16" y="24"/>
                          </a:lnTo>
                          <a:lnTo>
                            <a:pt x="12" y="22"/>
                          </a:lnTo>
                          <a:lnTo>
                            <a:pt x="6" y="18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6" y="120"/>
                          </a:lnTo>
                          <a:lnTo>
                            <a:pt x="14" y="122"/>
                          </a:lnTo>
                          <a:lnTo>
                            <a:pt x="18" y="118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" name="Kombinationstegning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40266" y="2665540"/>
                      <a:ext cx="79769" cy="280760"/>
                    </a:xfrm>
                    <a:custGeom>
                      <a:avLst/>
                      <a:gdLst>
                        <a:gd name="T0" fmla="*/ 26887 w 77539"/>
                        <a:gd name="T1" fmla="*/ 282094 h 279400"/>
                        <a:gd name="T2" fmla="*/ 60493 w 77539"/>
                        <a:gd name="T3" fmla="*/ 262860 h 279400"/>
                        <a:gd name="T4" fmla="*/ 67213 w 77539"/>
                        <a:gd name="T5" fmla="*/ 243626 h 279400"/>
                        <a:gd name="T6" fmla="*/ 80657 w 77539"/>
                        <a:gd name="T7" fmla="*/ 192337 h 279400"/>
                        <a:gd name="T8" fmla="*/ 80657 w 77539"/>
                        <a:gd name="T9" fmla="*/ 121813 h 279400"/>
                        <a:gd name="T10" fmla="*/ 73936 w 77539"/>
                        <a:gd name="T11" fmla="*/ 32056 h 279400"/>
                        <a:gd name="T12" fmla="*/ 47050 w 77539"/>
                        <a:gd name="T13" fmla="*/ 0 h 279400"/>
                        <a:gd name="T14" fmla="*/ 26887 w 77539"/>
                        <a:gd name="T15" fmla="*/ 70524 h 279400"/>
                        <a:gd name="T16" fmla="*/ 0 w 77539"/>
                        <a:gd name="T17" fmla="*/ 134635 h 279400"/>
                        <a:gd name="T18" fmla="*/ 26887 w 77539"/>
                        <a:gd name="T19" fmla="*/ 282094 h 27940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7539"/>
                        <a:gd name="T31" fmla="*/ 0 h 279400"/>
                        <a:gd name="T32" fmla="*/ 77539 w 77539"/>
                        <a:gd name="T33" fmla="*/ 279400 h 27940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7539" h="279400">
                          <a:moveTo>
                            <a:pt x="25400" y="279400"/>
                          </a:moveTo>
                          <a:cubicBezTo>
                            <a:pt x="35983" y="273050"/>
                            <a:pt x="48423" y="269077"/>
                            <a:pt x="57150" y="260350"/>
                          </a:cubicBezTo>
                          <a:cubicBezTo>
                            <a:pt x="61883" y="255617"/>
                            <a:pt x="63500" y="241300"/>
                            <a:pt x="63500" y="241300"/>
                          </a:cubicBezTo>
                          <a:cubicBezTo>
                            <a:pt x="77539" y="199184"/>
                            <a:pt x="76200" y="216587"/>
                            <a:pt x="76200" y="190500"/>
                          </a:cubicBezTo>
                          <a:lnTo>
                            <a:pt x="76200" y="120650"/>
                          </a:lnTo>
                          <a:lnTo>
                            <a:pt x="69850" y="31750"/>
                          </a:lnTo>
                          <a:lnTo>
                            <a:pt x="44450" y="0"/>
                          </a:lnTo>
                          <a:lnTo>
                            <a:pt x="25400" y="69850"/>
                          </a:lnTo>
                          <a:lnTo>
                            <a:pt x="0" y="133350"/>
                          </a:lnTo>
                          <a:lnTo>
                            <a:pt x="25400" y="279400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37" name="Freeform 294"/>
                <p:cNvSpPr>
                  <a:spLocks/>
                </p:cNvSpPr>
                <p:nvPr/>
              </p:nvSpPr>
              <p:spPr bwMode="auto">
                <a:xfrm>
                  <a:off x="2763073" y="4728581"/>
                  <a:ext cx="263155" cy="339862"/>
                </a:xfrm>
                <a:custGeom>
                  <a:avLst/>
                  <a:gdLst>
                    <a:gd name="T0" fmla="*/ 0 w 218"/>
                    <a:gd name="T1" fmla="*/ 355726 h 282"/>
                    <a:gd name="T2" fmla="*/ 0 w 218"/>
                    <a:gd name="T3" fmla="*/ 355726 h 282"/>
                    <a:gd name="T4" fmla="*/ 3667 w 218"/>
                    <a:gd name="T5" fmla="*/ 344725 h 282"/>
                    <a:gd name="T6" fmla="*/ 7335 w 218"/>
                    <a:gd name="T7" fmla="*/ 333723 h 282"/>
                    <a:gd name="T8" fmla="*/ 14669 w 218"/>
                    <a:gd name="T9" fmla="*/ 322721 h 282"/>
                    <a:gd name="T10" fmla="*/ 29338 w 218"/>
                    <a:gd name="T11" fmla="*/ 311719 h 282"/>
                    <a:gd name="T12" fmla="*/ 29338 w 218"/>
                    <a:gd name="T13" fmla="*/ 311719 h 282"/>
                    <a:gd name="T14" fmla="*/ 44007 w 218"/>
                    <a:gd name="T15" fmla="*/ 304385 h 282"/>
                    <a:gd name="T16" fmla="*/ 55009 w 218"/>
                    <a:gd name="T17" fmla="*/ 300717 h 282"/>
                    <a:gd name="T18" fmla="*/ 55009 w 218"/>
                    <a:gd name="T19" fmla="*/ 300717 h 282"/>
                    <a:gd name="T20" fmla="*/ 66011 w 218"/>
                    <a:gd name="T21" fmla="*/ 304385 h 282"/>
                    <a:gd name="T22" fmla="*/ 73346 w 218"/>
                    <a:gd name="T23" fmla="*/ 315386 h 282"/>
                    <a:gd name="T24" fmla="*/ 73346 w 218"/>
                    <a:gd name="T25" fmla="*/ 315386 h 282"/>
                    <a:gd name="T26" fmla="*/ 91682 w 218"/>
                    <a:gd name="T27" fmla="*/ 370396 h 282"/>
                    <a:gd name="T28" fmla="*/ 91682 w 218"/>
                    <a:gd name="T29" fmla="*/ 370396 h 282"/>
                    <a:gd name="T30" fmla="*/ 95349 w 218"/>
                    <a:gd name="T31" fmla="*/ 377730 h 282"/>
                    <a:gd name="T32" fmla="*/ 99017 w 218"/>
                    <a:gd name="T33" fmla="*/ 381397 h 282"/>
                    <a:gd name="T34" fmla="*/ 99017 w 218"/>
                    <a:gd name="T35" fmla="*/ 381397 h 282"/>
                    <a:gd name="T36" fmla="*/ 102684 w 218"/>
                    <a:gd name="T37" fmla="*/ 377730 h 282"/>
                    <a:gd name="T38" fmla="*/ 110019 w 218"/>
                    <a:gd name="T39" fmla="*/ 374063 h 282"/>
                    <a:gd name="T40" fmla="*/ 110019 w 218"/>
                    <a:gd name="T41" fmla="*/ 374063 h 282"/>
                    <a:gd name="T42" fmla="*/ 146691 w 218"/>
                    <a:gd name="T43" fmla="*/ 293383 h 282"/>
                    <a:gd name="T44" fmla="*/ 183364 w 218"/>
                    <a:gd name="T45" fmla="*/ 223704 h 282"/>
                    <a:gd name="T46" fmla="*/ 216370 w 218"/>
                    <a:gd name="T47" fmla="*/ 165028 h 282"/>
                    <a:gd name="T48" fmla="*/ 249375 w 218"/>
                    <a:gd name="T49" fmla="*/ 117353 h 282"/>
                    <a:gd name="T50" fmla="*/ 249375 w 218"/>
                    <a:gd name="T51" fmla="*/ 117353 h 282"/>
                    <a:gd name="T52" fmla="*/ 286048 w 218"/>
                    <a:gd name="T53" fmla="*/ 62344 h 282"/>
                    <a:gd name="T54" fmla="*/ 308052 w 218"/>
                    <a:gd name="T55" fmla="*/ 36673 h 282"/>
                    <a:gd name="T56" fmla="*/ 308052 w 218"/>
                    <a:gd name="T57" fmla="*/ 36673 h 282"/>
                    <a:gd name="T58" fmla="*/ 326388 w 218"/>
                    <a:gd name="T59" fmla="*/ 22004 h 282"/>
                    <a:gd name="T60" fmla="*/ 348392 w 218"/>
                    <a:gd name="T61" fmla="*/ 11002 h 282"/>
                    <a:gd name="T62" fmla="*/ 370396 w 218"/>
                    <a:gd name="T63" fmla="*/ 3667 h 282"/>
                    <a:gd name="T64" fmla="*/ 396067 w 218"/>
                    <a:gd name="T65" fmla="*/ 0 h 282"/>
                    <a:gd name="T66" fmla="*/ 399734 w 218"/>
                    <a:gd name="T67" fmla="*/ 14669 h 282"/>
                    <a:gd name="T68" fmla="*/ 399734 w 218"/>
                    <a:gd name="T69" fmla="*/ 14669 h 282"/>
                    <a:gd name="T70" fmla="*/ 374063 w 218"/>
                    <a:gd name="T71" fmla="*/ 44007 h 282"/>
                    <a:gd name="T72" fmla="*/ 344725 w 218"/>
                    <a:gd name="T73" fmla="*/ 88015 h 282"/>
                    <a:gd name="T74" fmla="*/ 264045 w 218"/>
                    <a:gd name="T75" fmla="*/ 223704 h 282"/>
                    <a:gd name="T76" fmla="*/ 264045 w 218"/>
                    <a:gd name="T77" fmla="*/ 223704 h 282"/>
                    <a:gd name="T78" fmla="*/ 179697 w 218"/>
                    <a:gd name="T79" fmla="*/ 370396 h 282"/>
                    <a:gd name="T80" fmla="*/ 128355 w 218"/>
                    <a:gd name="T81" fmla="*/ 480414 h 282"/>
                    <a:gd name="T82" fmla="*/ 128355 w 218"/>
                    <a:gd name="T83" fmla="*/ 480414 h 282"/>
                    <a:gd name="T84" fmla="*/ 117353 w 218"/>
                    <a:gd name="T85" fmla="*/ 498751 h 282"/>
                    <a:gd name="T86" fmla="*/ 110019 w 218"/>
                    <a:gd name="T87" fmla="*/ 506085 h 282"/>
                    <a:gd name="T88" fmla="*/ 102684 w 218"/>
                    <a:gd name="T89" fmla="*/ 509752 h 282"/>
                    <a:gd name="T90" fmla="*/ 102684 w 218"/>
                    <a:gd name="T91" fmla="*/ 509752 h 282"/>
                    <a:gd name="T92" fmla="*/ 91682 w 218"/>
                    <a:gd name="T93" fmla="*/ 517087 h 282"/>
                    <a:gd name="T94" fmla="*/ 73346 w 218"/>
                    <a:gd name="T95" fmla="*/ 517087 h 282"/>
                    <a:gd name="T96" fmla="*/ 73346 w 218"/>
                    <a:gd name="T97" fmla="*/ 517087 h 282"/>
                    <a:gd name="T98" fmla="*/ 58677 w 218"/>
                    <a:gd name="T99" fmla="*/ 517087 h 282"/>
                    <a:gd name="T100" fmla="*/ 51342 w 218"/>
                    <a:gd name="T101" fmla="*/ 509752 h 282"/>
                    <a:gd name="T102" fmla="*/ 51342 w 218"/>
                    <a:gd name="T103" fmla="*/ 509752 h 282"/>
                    <a:gd name="T104" fmla="*/ 44007 w 218"/>
                    <a:gd name="T105" fmla="*/ 502418 h 282"/>
                    <a:gd name="T106" fmla="*/ 36673 w 218"/>
                    <a:gd name="T107" fmla="*/ 487749 h 282"/>
                    <a:gd name="T108" fmla="*/ 36673 w 218"/>
                    <a:gd name="T109" fmla="*/ 487749 h 282"/>
                    <a:gd name="T110" fmla="*/ 18336 w 218"/>
                    <a:gd name="T111" fmla="*/ 425405 h 282"/>
                    <a:gd name="T112" fmla="*/ 3667 w 218"/>
                    <a:gd name="T113" fmla="*/ 374063 h 282"/>
                    <a:gd name="T114" fmla="*/ 3667 w 218"/>
                    <a:gd name="T115" fmla="*/ 374063 h 282"/>
                    <a:gd name="T116" fmla="*/ 0 w 218"/>
                    <a:gd name="T117" fmla="*/ 355726 h 282"/>
                    <a:gd name="T118" fmla="*/ 0 w 218"/>
                    <a:gd name="T119" fmla="*/ 355726 h 28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8"/>
                    <a:gd name="T181" fmla="*/ 0 h 282"/>
                    <a:gd name="T182" fmla="*/ 218 w 218"/>
                    <a:gd name="T183" fmla="*/ 282 h 28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8" h="282">
                      <a:moveTo>
                        <a:pt x="0" y="194"/>
                      </a:moveTo>
                      <a:lnTo>
                        <a:pt x="0" y="194"/>
                      </a:lnTo>
                      <a:lnTo>
                        <a:pt x="2" y="188"/>
                      </a:lnTo>
                      <a:lnTo>
                        <a:pt x="4" y="182"/>
                      </a:lnTo>
                      <a:lnTo>
                        <a:pt x="8" y="176"/>
                      </a:lnTo>
                      <a:lnTo>
                        <a:pt x="16" y="170"/>
                      </a:lnTo>
                      <a:lnTo>
                        <a:pt x="24" y="166"/>
                      </a:lnTo>
                      <a:lnTo>
                        <a:pt x="30" y="164"/>
                      </a:lnTo>
                      <a:lnTo>
                        <a:pt x="36" y="166"/>
                      </a:lnTo>
                      <a:lnTo>
                        <a:pt x="40" y="172"/>
                      </a:lnTo>
                      <a:lnTo>
                        <a:pt x="50" y="202"/>
                      </a:lnTo>
                      <a:lnTo>
                        <a:pt x="52" y="206"/>
                      </a:lnTo>
                      <a:lnTo>
                        <a:pt x="54" y="208"/>
                      </a:lnTo>
                      <a:lnTo>
                        <a:pt x="56" y="206"/>
                      </a:lnTo>
                      <a:lnTo>
                        <a:pt x="60" y="204"/>
                      </a:lnTo>
                      <a:lnTo>
                        <a:pt x="80" y="160"/>
                      </a:lnTo>
                      <a:lnTo>
                        <a:pt x="100" y="122"/>
                      </a:lnTo>
                      <a:lnTo>
                        <a:pt x="118" y="90"/>
                      </a:lnTo>
                      <a:lnTo>
                        <a:pt x="136" y="64"/>
                      </a:lnTo>
                      <a:lnTo>
                        <a:pt x="156" y="34"/>
                      </a:lnTo>
                      <a:lnTo>
                        <a:pt x="168" y="20"/>
                      </a:lnTo>
                      <a:lnTo>
                        <a:pt x="178" y="12"/>
                      </a:lnTo>
                      <a:lnTo>
                        <a:pt x="190" y="6"/>
                      </a:lnTo>
                      <a:lnTo>
                        <a:pt x="202" y="2"/>
                      </a:lnTo>
                      <a:lnTo>
                        <a:pt x="216" y="0"/>
                      </a:lnTo>
                      <a:lnTo>
                        <a:pt x="218" y="8"/>
                      </a:lnTo>
                      <a:lnTo>
                        <a:pt x="204" y="24"/>
                      </a:lnTo>
                      <a:lnTo>
                        <a:pt x="188" y="48"/>
                      </a:lnTo>
                      <a:lnTo>
                        <a:pt x="144" y="122"/>
                      </a:lnTo>
                      <a:lnTo>
                        <a:pt x="98" y="202"/>
                      </a:lnTo>
                      <a:lnTo>
                        <a:pt x="70" y="262"/>
                      </a:lnTo>
                      <a:lnTo>
                        <a:pt x="64" y="272"/>
                      </a:lnTo>
                      <a:lnTo>
                        <a:pt x="60" y="276"/>
                      </a:lnTo>
                      <a:lnTo>
                        <a:pt x="56" y="278"/>
                      </a:lnTo>
                      <a:lnTo>
                        <a:pt x="50" y="282"/>
                      </a:lnTo>
                      <a:lnTo>
                        <a:pt x="40" y="282"/>
                      </a:lnTo>
                      <a:lnTo>
                        <a:pt x="32" y="282"/>
                      </a:lnTo>
                      <a:lnTo>
                        <a:pt x="28" y="278"/>
                      </a:lnTo>
                      <a:lnTo>
                        <a:pt x="24" y="274"/>
                      </a:lnTo>
                      <a:lnTo>
                        <a:pt x="20" y="266"/>
                      </a:lnTo>
                      <a:lnTo>
                        <a:pt x="10" y="232"/>
                      </a:lnTo>
                      <a:lnTo>
                        <a:pt x="2" y="204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50" name="ZoneTexte 149"/>
          <p:cNvSpPr txBox="1"/>
          <p:nvPr/>
        </p:nvSpPr>
        <p:spPr>
          <a:xfrm>
            <a:off x="3550920" y="716280"/>
            <a:ext cx="414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006666"/>
                </a:solidFill>
                <a:latin typeface="Palatino Linotype" pitchFamily="18" charset="0"/>
              </a:rPr>
              <a:t>MISSIONS</a:t>
            </a:r>
          </a:p>
        </p:txBody>
      </p:sp>
      <p:grpSp>
        <p:nvGrpSpPr>
          <p:cNvPr id="153" name="Groupe 152"/>
          <p:cNvGrpSpPr/>
          <p:nvPr/>
        </p:nvGrpSpPr>
        <p:grpSpPr>
          <a:xfrm>
            <a:off x="2133600" y="2144552"/>
            <a:ext cx="2979664" cy="2069646"/>
            <a:chOff x="2133600" y="2119152"/>
            <a:chExt cx="2979664" cy="2069646"/>
          </a:xfrm>
        </p:grpSpPr>
        <p:grpSp>
          <p:nvGrpSpPr>
            <p:cNvPr id="7" name="Groupe 194"/>
            <p:cNvGrpSpPr/>
            <p:nvPr/>
          </p:nvGrpSpPr>
          <p:grpSpPr>
            <a:xfrm>
              <a:off x="2636764" y="2119152"/>
              <a:ext cx="2476500" cy="2069646"/>
              <a:chOff x="1730846" y="1100138"/>
              <a:chExt cx="2476500" cy="2069646"/>
            </a:xfrm>
          </p:grpSpPr>
          <p:grpSp>
            <p:nvGrpSpPr>
              <p:cNvPr id="9" name="Gruppe 135"/>
              <p:cNvGrpSpPr/>
              <p:nvPr/>
            </p:nvGrpSpPr>
            <p:grpSpPr>
              <a:xfrm>
                <a:off x="1730846" y="2417609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44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Calibri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  <p:grpSp>
            <p:nvGrpSpPr>
              <p:cNvPr id="10" name="Gruppe 499"/>
              <p:cNvGrpSpPr>
                <a:grpSpLocks/>
              </p:cNvGrpSpPr>
              <p:nvPr/>
            </p:nvGrpSpPr>
            <p:grpSpPr bwMode="auto">
              <a:xfrm>
                <a:off x="2128839" y="1100138"/>
                <a:ext cx="1073150" cy="1654172"/>
                <a:chOff x="1803857" y="1505545"/>
                <a:chExt cx="3236232" cy="4993631"/>
              </a:xfrm>
            </p:grpSpPr>
            <p:grpSp>
              <p:nvGrpSpPr>
                <p:cNvPr id="11" name="Gruppe 464"/>
                <p:cNvGrpSpPr>
                  <a:grpSpLocks/>
                </p:cNvGrpSpPr>
                <p:nvPr/>
              </p:nvGrpSpPr>
              <p:grpSpPr bwMode="auto">
                <a:xfrm>
                  <a:off x="1803857" y="1505545"/>
                  <a:ext cx="3236232" cy="4993631"/>
                  <a:chOff x="2359025" y="14288"/>
                  <a:chExt cx="4425950" cy="6829434"/>
                </a:xfrm>
              </p:grpSpPr>
              <p:sp>
                <p:nvSpPr>
                  <p:cNvPr id="13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3629194" y="1646271"/>
                    <a:ext cx="419025" cy="360481"/>
                  </a:xfrm>
                  <a:custGeom>
                    <a:avLst/>
                    <a:gdLst>
                      <a:gd name="T0" fmla="*/ 2147483647 w 262"/>
                      <a:gd name="T1" fmla="*/ 2147483647 h 226"/>
                      <a:gd name="T2" fmla="*/ 2147483647 w 262"/>
                      <a:gd name="T3" fmla="*/ 2147483647 h 226"/>
                      <a:gd name="T4" fmla="*/ 2147483647 w 262"/>
                      <a:gd name="T5" fmla="*/ 2147483647 h 226"/>
                      <a:gd name="T6" fmla="*/ 2147483647 w 262"/>
                      <a:gd name="T7" fmla="*/ 2147483647 h 226"/>
                      <a:gd name="T8" fmla="*/ 2147483647 w 262"/>
                      <a:gd name="T9" fmla="*/ 2147483647 h 226"/>
                      <a:gd name="T10" fmla="*/ 2147483647 w 262"/>
                      <a:gd name="T11" fmla="*/ 2147483647 h 226"/>
                      <a:gd name="T12" fmla="*/ 2147483647 w 262"/>
                      <a:gd name="T13" fmla="*/ 2147483647 h 226"/>
                      <a:gd name="T14" fmla="*/ 2147483647 w 262"/>
                      <a:gd name="T15" fmla="*/ 2147483647 h 226"/>
                      <a:gd name="T16" fmla="*/ 2147483647 w 262"/>
                      <a:gd name="T17" fmla="*/ 2147483647 h 226"/>
                      <a:gd name="T18" fmla="*/ 2147483647 w 262"/>
                      <a:gd name="T19" fmla="*/ 2147483647 h 226"/>
                      <a:gd name="T20" fmla="*/ 2147483647 w 262"/>
                      <a:gd name="T21" fmla="*/ 2147483647 h 226"/>
                      <a:gd name="T22" fmla="*/ 2147483647 w 262"/>
                      <a:gd name="T23" fmla="*/ 2147483647 h 226"/>
                      <a:gd name="T24" fmla="*/ 2147483647 w 262"/>
                      <a:gd name="T25" fmla="*/ 2147483647 h 226"/>
                      <a:gd name="T26" fmla="*/ 2147483647 w 262"/>
                      <a:gd name="T27" fmla="*/ 2147483647 h 226"/>
                      <a:gd name="T28" fmla="*/ 2147483647 w 262"/>
                      <a:gd name="T29" fmla="*/ 2147483647 h 226"/>
                      <a:gd name="T30" fmla="*/ 2147483647 w 262"/>
                      <a:gd name="T31" fmla="*/ 2147483647 h 226"/>
                      <a:gd name="T32" fmla="*/ 2147483647 w 262"/>
                      <a:gd name="T33" fmla="*/ 2147483647 h 226"/>
                      <a:gd name="T34" fmla="*/ 2147483647 w 262"/>
                      <a:gd name="T35" fmla="*/ 2147483647 h 226"/>
                      <a:gd name="T36" fmla="*/ 2147483647 w 262"/>
                      <a:gd name="T37" fmla="*/ 2147483647 h 226"/>
                      <a:gd name="T38" fmla="*/ 2147483647 w 262"/>
                      <a:gd name="T39" fmla="*/ 2147483647 h 226"/>
                      <a:gd name="T40" fmla="*/ 0 w 262"/>
                      <a:gd name="T41" fmla="*/ 2147483647 h 226"/>
                      <a:gd name="T42" fmla="*/ 2147483647 w 262"/>
                      <a:gd name="T43" fmla="*/ 2147483647 h 226"/>
                      <a:gd name="T44" fmla="*/ 2147483647 w 262"/>
                      <a:gd name="T45" fmla="*/ 2147483647 h 226"/>
                      <a:gd name="T46" fmla="*/ 2147483647 w 262"/>
                      <a:gd name="T47" fmla="*/ 2147483647 h 226"/>
                      <a:gd name="T48" fmla="*/ 2147483647 w 262"/>
                      <a:gd name="T49" fmla="*/ 0 h 226"/>
                      <a:gd name="T50" fmla="*/ 2147483647 w 262"/>
                      <a:gd name="T51" fmla="*/ 2147483647 h 226"/>
                      <a:gd name="T52" fmla="*/ 2147483647 w 262"/>
                      <a:gd name="T53" fmla="*/ 0 h 226"/>
                      <a:gd name="T54" fmla="*/ 2147483647 w 262"/>
                      <a:gd name="T55" fmla="*/ 2147483647 h 226"/>
                      <a:gd name="T56" fmla="*/ 2147483647 w 262"/>
                      <a:gd name="T57" fmla="*/ 2147483647 h 226"/>
                      <a:gd name="T58" fmla="*/ 2147483647 w 262"/>
                      <a:gd name="T59" fmla="*/ 2147483647 h 226"/>
                      <a:gd name="T60" fmla="*/ 2147483647 w 262"/>
                      <a:gd name="T61" fmla="*/ 2147483647 h 226"/>
                      <a:gd name="T62" fmla="*/ 2147483647 w 262"/>
                      <a:gd name="T63" fmla="*/ 2147483647 h 226"/>
                      <a:gd name="T64" fmla="*/ 2147483647 w 262"/>
                      <a:gd name="T65" fmla="*/ 2147483647 h 226"/>
                      <a:gd name="T66" fmla="*/ 2147483647 w 262"/>
                      <a:gd name="T67" fmla="*/ 2147483647 h 226"/>
                      <a:gd name="T68" fmla="*/ 2147483647 w 262"/>
                      <a:gd name="T69" fmla="*/ 2147483647 h 226"/>
                      <a:gd name="T70" fmla="*/ 2147483647 w 262"/>
                      <a:gd name="T71" fmla="*/ 2147483647 h 226"/>
                      <a:gd name="T72" fmla="*/ 2147483647 w 262"/>
                      <a:gd name="T73" fmla="*/ 2147483647 h 226"/>
                      <a:gd name="T74" fmla="*/ 2147483647 w 262"/>
                      <a:gd name="T75" fmla="*/ 2147483647 h 226"/>
                      <a:gd name="T76" fmla="*/ 2147483647 w 262"/>
                      <a:gd name="T77" fmla="*/ 2147483647 h 226"/>
                      <a:gd name="T78" fmla="*/ 2147483647 w 262"/>
                      <a:gd name="T79" fmla="*/ 2147483647 h 226"/>
                      <a:gd name="T80" fmla="*/ 2147483647 w 262"/>
                      <a:gd name="T81" fmla="*/ 2147483647 h 226"/>
                      <a:gd name="T82" fmla="*/ 2147483647 w 262"/>
                      <a:gd name="T83" fmla="*/ 2147483647 h 226"/>
                      <a:gd name="T84" fmla="*/ 2147483647 w 262"/>
                      <a:gd name="T85" fmla="*/ 2147483647 h 226"/>
                      <a:gd name="T86" fmla="*/ 2147483647 w 262"/>
                      <a:gd name="T87" fmla="*/ 2147483647 h 226"/>
                      <a:gd name="T88" fmla="*/ 2147483647 w 262"/>
                      <a:gd name="T89" fmla="*/ 2147483647 h 226"/>
                      <a:gd name="T90" fmla="*/ 2147483647 w 262"/>
                      <a:gd name="T91" fmla="*/ 2147483647 h 226"/>
                      <a:gd name="T92" fmla="*/ 2147483647 w 262"/>
                      <a:gd name="T93" fmla="*/ 2147483647 h 226"/>
                      <a:gd name="T94" fmla="*/ 2147483647 w 262"/>
                      <a:gd name="T95" fmla="*/ 2147483647 h 226"/>
                      <a:gd name="T96" fmla="*/ 2147483647 w 262"/>
                      <a:gd name="T97" fmla="*/ 2147483647 h 226"/>
                      <a:gd name="T98" fmla="*/ 2147483647 w 262"/>
                      <a:gd name="T99" fmla="*/ 2147483647 h 226"/>
                      <a:gd name="T100" fmla="*/ 2147483647 w 262"/>
                      <a:gd name="T101" fmla="*/ 2147483647 h 226"/>
                      <a:gd name="T102" fmla="*/ 2147483647 w 262"/>
                      <a:gd name="T103" fmla="*/ 2147483647 h 22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62"/>
                      <a:gd name="T157" fmla="*/ 0 h 226"/>
                      <a:gd name="T158" fmla="*/ 262 w 262"/>
                      <a:gd name="T159" fmla="*/ 226 h 22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62" h="226">
                        <a:moveTo>
                          <a:pt x="250" y="132"/>
                        </a:moveTo>
                        <a:lnTo>
                          <a:pt x="250" y="132"/>
                        </a:lnTo>
                        <a:lnTo>
                          <a:pt x="260" y="164"/>
                        </a:lnTo>
                        <a:lnTo>
                          <a:pt x="262" y="172"/>
                        </a:lnTo>
                        <a:lnTo>
                          <a:pt x="262" y="180"/>
                        </a:lnTo>
                        <a:lnTo>
                          <a:pt x="260" y="198"/>
                        </a:lnTo>
                        <a:lnTo>
                          <a:pt x="258" y="200"/>
                        </a:lnTo>
                        <a:lnTo>
                          <a:pt x="252" y="204"/>
                        </a:lnTo>
                        <a:lnTo>
                          <a:pt x="234" y="210"/>
                        </a:lnTo>
                        <a:lnTo>
                          <a:pt x="204" y="218"/>
                        </a:lnTo>
                        <a:lnTo>
                          <a:pt x="190" y="224"/>
                        </a:lnTo>
                        <a:lnTo>
                          <a:pt x="182" y="226"/>
                        </a:lnTo>
                        <a:lnTo>
                          <a:pt x="176" y="226"/>
                        </a:lnTo>
                        <a:lnTo>
                          <a:pt x="138" y="220"/>
                        </a:lnTo>
                        <a:lnTo>
                          <a:pt x="124" y="216"/>
                        </a:lnTo>
                        <a:lnTo>
                          <a:pt x="114" y="210"/>
                        </a:lnTo>
                        <a:lnTo>
                          <a:pt x="106" y="206"/>
                        </a:lnTo>
                        <a:lnTo>
                          <a:pt x="98" y="202"/>
                        </a:lnTo>
                        <a:lnTo>
                          <a:pt x="82" y="198"/>
                        </a:lnTo>
                        <a:lnTo>
                          <a:pt x="68" y="192"/>
                        </a:lnTo>
                        <a:lnTo>
                          <a:pt x="56" y="184"/>
                        </a:lnTo>
                        <a:lnTo>
                          <a:pt x="40" y="178"/>
                        </a:lnTo>
                        <a:lnTo>
                          <a:pt x="26" y="172"/>
                        </a:lnTo>
                        <a:lnTo>
                          <a:pt x="18" y="168"/>
                        </a:lnTo>
                        <a:lnTo>
                          <a:pt x="12" y="164"/>
                        </a:lnTo>
                        <a:lnTo>
                          <a:pt x="12" y="160"/>
                        </a:lnTo>
                        <a:lnTo>
                          <a:pt x="12" y="150"/>
                        </a:lnTo>
                        <a:lnTo>
                          <a:pt x="12" y="142"/>
                        </a:lnTo>
                        <a:lnTo>
                          <a:pt x="8" y="134"/>
                        </a:lnTo>
                        <a:lnTo>
                          <a:pt x="2" y="118"/>
                        </a:lnTo>
                        <a:lnTo>
                          <a:pt x="0" y="104"/>
                        </a:lnTo>
                        <a:lnTo>
                          <a:pt x="0" y="88"/>
                        </a:lnTo>
                        <a:lnTo>
                          <a:pt x="2" y="70"/>
                        </a:lnTo>
                        <a:lnTo>
                          <a:pt x="6" y="56"/>
                        </a:lnTo>
                        <a:lnTo>
                          <a:pt x="16" y="28"/>
                        </a:lnTo>
                        <a:lnTo>
                          <a:pt x="22" y="14"/>
                        </a:lnTo>
                        <a:lnTo>
                          <a:pt x="22" y="0"/>
                        </a:lnTo>
                        <a:lnTo>
                          <a:pt x="26" y="2"/>
                        </a:lnTo>
                        <a:lnTo>
                          <a:pt x="32" y="2"/>
                        </a:lnTo>
                        <a:lnTo>
                          <a:pt x="44" y="0"/>
                        </a:lnTo>
                        <a:lnTo>
                          <a:pt x="64" y="2"/>
                        </a:lnTo>
                        <a:lnTo>
                          <a:pt x="84" y="6"/>
                        </a:lnTo>
                        <a:lnTo>
                          <a:pt x="92" y="6"/>
                        </a:lnTo>
                        <a:lnTo>
                          <a:pt x="100" y="4"/>
                        </a:lnTo>
                        <a:lnTo>
                          <a:pt x="110" y="4"/>
                        </a:lnTo>
                        <a:lnTo>
                          <a:pt x="114" y="6"/>
                        </a:lnTo>
                        <a:lnTo>
                          <a:pt x="116" y="8"/>
                        </a:lnTo>
                        <a:lnTo>
                          <a:pt x="124" y="14"/>
                        </a:lnTo>
                        <a:lnTo>
                          <a:pt x="132" y="18"/>
                        </a:lnTo>
                        <a:lnTo>
                          <a:pt x="150" y="26"/>
                        </a:lnTo>
                        <a:lnTo>
                          <a:pt x="158" y="30"/>
                        </a:lnTo>
                        <a:lnTo>
                          <a:pt x="164" y="36"/>
                        </a:lnTo>
                        <a:lnTo>
                          <a:pt x="178" y="50"/>
                        </a:lnTo>
                        <a:lnTo>
                          <a:pt x="190" y="62"/>
                        </a:lnTo>
                        <a:lnTo>
                          <a:pt x="196" y="70"/>
                        </a:lnTo>
                        <a:lnTo>
                          <a:pt x="204" y="74"/>
                        </a:lnTo>
                        <a:lnTo>
                          <a:pt x="220" y="86"/>
                        </a:lnTo>
                        <a:lnTo>
                          <a:pt x="232" y="98"/>
                        </a:lnTo>
                        <a:lnTo>
                          <a:pt x="242" y="112"/>
                        </a:lnTo>
                        <a:lnTo>
                          <a:pt x="250" y="132"/>
                        </a:lnTo>
                        <a:close/>
                        <a:moveTo>
                          <a:pt x="80" y="106"/>
                        </a:moveTo>
                        <a:lnTo>
                          <a:pt x="80" y="106"/>
                        </a:lnTo>
                        <a:lnTo>
                          <a:pt x="64" y="98"/>
                        </a:lnTo>
                        <a:lnTo>
                          <a:pt x="46" y="92"/>
                        </a:lnTo>
                        <a:lnTo>
                          <a:pt x="36" y="88"/>
                        </a:lnTo>
                        <a:lnTo>
                          <a:pt x="30" y="88"/>
                        </a:lnTo>
                        <a:lnTo>
                          <a:pt x="26" y="90"/>
                        </a:lnTo>
                        <a:lnTo>
                          <a:pt x="22" y="98"/>
                        </a:lnTo>
                        <a:lnTo>
                          <a:pt x="22" y="102"/>
                        </a:lnTo>
                        <a:lnTo>
                          <a:pt x="24" y="108"/>
                        </a:lnTo>
                        <a:lnTo>
                          <a:pt x="32" y="118"/>
                        </a:lnTo>
                        <a:lnTo>
                          <a:pt x="38" y="126"/>
                        </a:lnTo>
                        <a:lnTo>
                          <a:pt x="46" y="132"/>
                        </a:lnTo>
                        <a:lnTo>
                          <a:pt x="58" y="136"/>
                        </a:lnTo>
                        <a:lnTo>
                          <a:pt x="80" y="140"/>
                        </a:lnTo>
                        <a:lnTo>
                          <a:pt x="88" y="142"/>
                        </a:lnTo>
                        <a:lnTo>
                          <a:pt x="98" y="148"/>
                        </a:lnTo>
                        <a:lnTo>
                          <a:pt x="96" y="136"/>
                        </a:lnTo>
                        <a:lnTo>
                          <a:pt x="94" y="126"/>
                        </a:lnTo>
                        <a:lnTo>
                          <a:pt x="88" y="116"/>
                        </a:lnTo>
                        <a:lnTo>
                          <a:pt x="80" y="106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" name="Freeform 8"/>
                  <p:cNvSpPr>
                    <a:spLocks/>
                  </p:cNvSpPr>
                  <p:nvPr/>
                </p:nvSpPr>
                <p:spPr bwMode="auto">
                  <a:xfrm>
                    <a:off x="3629194" y="1646271"/>
                    <a:ext cx="419025" cy="360481"/>
                  </a:xfrm>
                  <a:custGeom>
                    <a:avLst/>
                    <a:gdLst>
                      <a:gd name="T0" fmla="*/ 2147483647 w 262"/>
                      <a:gd name="T1" fmla="*/ 2147483647 h 226"/>
                      <a:gd name="T2" fmla="*/ 2147483647 w 262"/>
                      <a:gd name="T3" fmla="*/ 2147483647 h 226"/>
                      <a:gd name="T4" fmla="*/ 2147483647 w 262"/>
                      <a:gd name="T5" fmla="*/ 2147483647 h 226"/>
                      <a:gd name="T6" fmla="*/ 2147483647 w 262"/>
                      <a:gd name="T7" fmla="*/ 2147483647 h 226"/>
                      <a:gd name="T8" fmla="*/ 2147483647 w 262"/>
                      <a:gd name="T9" fmla="*/ 2147483647 h 226"/>
                      <a:gd name="T10" fmla="*/ 2147483647 w 262"/>
                      <a:gd name="T11" fmla="*/ 2147483647 h 226"/>
                      <a:gd name="T12" fmla="*/ 2147483647 w 262"/>
                      <a:gd name="T13" fmla="*/ 2147483647 h 226"/>
                      <a:gd name="T14" fmla="*/ 2147483647 w 262"/>
                      <a:gd name="T15" fmla="*/ 2147483647 h 226"/>
                      <a:gd name="T16" fmla="*/ 2147483647 w 262"/>
                      <a:gd name="T17" fmla="*/ 2147483647 h 226"/>
                      <a:gd name="T18" fmla="*/ 2147483647 w 262"/>
                      <a:gd name="T19" fmla="*/ 2147483647 h 226"/>
                      <a:gd name="T20" fmla="*/ 2147483647 w 262"/>
                      <a:gd name="T21" fmla="*/ 2147483647 h 226"/>
                      <a:gd name="T22" fmla="*/ 2147483647 w 262"/>
                      <a:gd name="T23" fmla="*/ 2147483647 h 226"/>
                      <a:gd name="T24" fmla="*/ 2147483647 w 262"/>
                      <a:gd name="T25" fmla="*/ 2147483647 h 226"/>
                      <a:gd name="T26" fmla="*/ 2147483647 w 262"/>
                      <a:gd name="T27" fmla="*/ 2147483647 h 226"/>
                      <a:gd name="T28" fmla="*/ 2147483647 w 262"/>
                      <a:gd name="T29" fmla="*/ 2147483647 h 226"/>
                      <a:gd name="T30" fmla="*/ 2147483647 w 262"/>
                      <a:gd name="T31" fmla="*/ 2147483647 h 226"/>
                      <a:gd name="T32" fmla="*/ 2147483647 w 262"/>
                      <a:gd name="T33" fmla="*/ 2147483647 h 226"/>
                      <a:gd name="T34" fmla="*/ 2147483647 w 262"/>
                      <a:gd name="T35" fmla="*/ 2147483647 h 226"/>
                      <a:gd name="T36" fmla="*/ 2147483647 w 262"/>
                      <a:gd name="T37" fmla="*/ 2147483647 h 226"/>
                      <a:gd name="T38" fmla="*/ 2147483647 w 262"/>
                      <a:gd name="T39" fmla="*/ 2147483647 h 226"/>
                      <a:gd name="T40" fmla="*/ 0 w 262"/>
                      <a:gd name="T41" fmla="*/ 2147483647 h 226"/>
                      <a:gd name="T42" fmla="*/ 2147483647 w 262"/>
                      <a:gd name="T43" fmla="*/ 2147483647 h 226"/>
                      <a:gd name="T44" fmla="*/ 2147483647 w 262"/>
                      <a:gd name="T45" fmla="*/ 2147483647 h 226"/>
                      <a:gd name="T46" fmla="*/ 2147483647 w 262"/>
                      <a:gd name="T47" fmla="*/ 2147483647 h 226"/>
                      <a:gd name="T48" fmla="*/ 2147483647 w 262"/>
                      <a:gd name="T49" fmla="*/ 0 h 226"/>
                      <a:gd name="T50" fmla="*/ 2147483647 w 262"/>
                      <a:gd name="T51" fmla="*/ 2147483647 h 226"/>
                      <a:gd name="T52" fmla="*/ 2147483647 w 262"/>
                      <a:gd name="T53" fmla="*/ 0 h 226"/>
                      <a:gd name="T54" fmla="*/ 2147483647 w 262"/>
                      <a:gd name="T55" fmla="*/ 2147483647 h 226"/>
                      <a:gd name="T56" fmla="*/ 2147483647 w 262"/>
                      <a:gd name="T57" fmla="*/ 2147483647 h 226"/>
                      <a:gd name="T58" fmla="*/ 2147483647 w 262"/>
                      <a:gd name="T59" fmla="*/ 2147483647 h 226"/>
                      <a:gd name="T60" fmla="*/ 2147483647 w 262"/>
                      <a:gd name="T61" fmla="*/ 2147483647 h 226"/>
                      <a:gd name="T62" fmla="*/ 2147483647 w 262"/>
                      <a:gd name="T63" fmla="*/ 2147483647 h 226"/>
                      <a:gd name="T64" fmla="*/ 2147483647 w 262"/>
                      <a:gd name="T65" fmla="*/ 2147483647 h 226"/>
                      <a:gd name="T66" fmla="*/ 2147483647 w 262"/>
                      <a:gd name="T67" fmla="*/ 2147483647 h 226"/>
                      <a:gd name="T68" fmla="*/ 2147483647 w 262"/>
                      <a:gd name="T69" fmla="*/ 2147483647 h 226"/>
                      <a:gd name="T70" fmla="*/ 2147483647 w 262"/>
                      <a:gd name="T71" fmla="*/ 2147483647 h 226"/>
                      <a:gd name="T72" fmla="*/ 2147483647 w 262"/>
                      <a:gd name="T73" fmla="*/ 2147483647 h 226"/>
                      <a:gd name="T74" fmla="*/ 2147483647 w 262"/>
                      <a:gd name="T75" fmla="*/ 2147483647 h 226"/>
                      <a:gd name="T76" fmla="*/ 2147483647 w 262"/>
                      <a:gd name="T77" fmla="*/ 2147483647 h 22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62"/>
                      <a:gd name="T118" fmla="*/ 0 h 226"/>
                      <a:gd name="T119" fmla="*/ 262 w 262"/>
                      <a:gd name="T120" fmla="*/ 226 h 22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62" h="226">
                        <a:moveTo>
                          <a:pt x="250" y="132"/>
                        </a:moveTo>
                        <a:lnTo>
                          <a:pt x="250" y="132"/>
                        </a:lnTo>
                        <a:lnTo>
                          <a:pt x="260" y="164"/>
                        </a:lnTo>
                        <a:lnTo>
                          <a:pt x="262" y="172"/>
                        </a:lnTo>
                        <a:lnTo>
                          <a:pt x="262" y="180"/>
                        </a:lnTo>
                        <a:lnTo>
                          <a:pt x="260" y="198"/>
                        </a:lnTo>
                        <a:lnTo>
                          <a:pt x="258" y="200"/>
                        </a:lnTo>
                        <a:lnTo>
                          <a:pt x="252" y="204"/>
                        </a:lnTo>
                        <a:lnTo>
                          <a:pt x="234" y="210"/>
                        </a:lnTo>
                        <a:lnTo>
                          <a:pt x="204" y="218"/>
                        </a:lnTo>
                        <a:lnTo>
                          <a:pt x="190" y="224"/>
                        </a:lnTo>
                        <a:lnTo>
                          <a:pt x="182" y="226"/>
                        </a:lnTo>
                        <a:lnTo>
                          <a:pt x="176" y="226"/>
                        </a:lnTo>
                        <a:lnTo>
                          <a:pt x="138" y="220"/>
                        </a:lnTo>
                        <a:lnTo>
                          <a:pt x="124" y="216"/>
                        </a:lnTo>
                        <a:lnTo>
                          <a:pt x="114" y="210"/>
                        </a:lnTo>
                        <a:lnTo>
                          <a:pt x="106" y="206"/>
                        </a:lnTo>
                        <a:lnTo>
                          <a:pt x="98" y="202"/>
                        </a:lnTo>
                        <a:lnTo>
                          <a:pt x="82" y="198"/>
                        </a:lnTo>
                        <a:lnTo>
                          <a:pt x="68" y="192"/>
                        </a:lnTo>
                        <a:lnTo>
                          <a:pt x="56" y="184"/>
                        </a:lnTo>
                        <a:lnTo>
                          <a:pt x="40" y="178"/>
                        </a:lnTo>
                        <a:lnTo>
                          <a:pt x="26" y="172"/>
                        </a:lnTo>
                        <a:lnTo>
                          <a:pt x="18" y="168"/>
                        </a:lnTo>
                        <a:lnTo>
                          <a:pt x="12" y="164"/>
                        </a:lnTo>
                        <a:lnTo>
                          <a:pt x="12" y="160"/>
                        </a:lnTo>
                        <a:lnTo>
                          <a:pt x="12" y="150"/>
                        </a:lnTo>
                        <a:lnTo>
                          <a:pt x="12" y="142"/>
                        </a:lnTo>
                        <a:lnTo>
                          <a:pt x="8" y="134"/>
                        </a:lnTo>
                        <a:lnTo>
                          <a:pt x="2" y="118"/>
                        </a:lnTo>
                        <a:lnTo>
                          <a:pt x="0" y="104"/>
                        </a:lnTo>
                        <a:lnTo>
                          <a:pt x="0" y="88"/>
                        </a:lnTo>
                        <a:lnTo>
                          <a:pt x="2" y="70"/>
                        </a:lnTo>
                        <a:lnTo>
                          <a:pt x="6" y="56"/>
                        </a:lnTo>
                        <a:lnTo>
                          <a:pt x="16" y="28"/>
                        </a:lnTo>
                        <a:lnTo>
                          <a:pt x="22" y="14"/>
                        </a:lnTo>
                        <a:lnTo>
                          <a:pt x="22" y="0"/>
                        </a:lnTo>
                        <a:lnTo>
                          <a:pt x="26" y="2"/>
                        </a:lnTo>
                        <a:lnTo>
                          <a:pt x="32" y="2"/>
                        </a:lnTo>
                        <a:lnTo>
                          <a:pt x="44" y="0"/>
                        </a:lnTo>
                        <a:lnTo>
                          <a:pt x="64" y="2"/>
                        </a:lnTo>
                        <a:lnTo>
                          <a:pt x="84" y="6"/>
                        </a:lnTo>
                        <a:lnTo>
                          <a:pt x="92" y="6"/>
                        </a:lnTo>
                        <a:lnTo>
                          <a:pt x="100" y="4"/>
                        </a:lnTo>
                        <a:lnTo>
                          <a:pt x="110" y="4"/>
                        </a:lnTo>
                        <a:lnTo>
                          <a:pt x="114" y="6"/>
                        </a:lnTo>
                        <a:lnTo>
                          <a:pt x="116" y="8"/>
                        </a:lnTo>
                        <a:lnTo>
                          <a:pt x="124" y="14"/>
                        </a:lnTo>
                        <a:lnTo>
                          <a:pt x="132" y="18"/>
                        </a:lnTo>
                        <a:lnTo>
                          <a:pt x="150" y="26"/>
                        </a:lnTo>
                        <a:lnTo>
                          <a:pt x="158" y="30"/>
                        </a:lnTo>
                        <a:lnTo>
                          <a:pt x="164" y="36"/>
                        </a:lnTo>
                        <a:lnTo>
                          <a:pt x="178" y="50"/>
                        </a:lnTo>
                        <a:lnTo>
                          <a:pt x="190" y="62"/>
                        </a:lnTo>
                        <a:lnTo>
                          <a:pt x="196" y="70"/>
                        </a:lnTo>
                        <a:lnTo>
                          <a:pt x="204" y="74"/>
                        </a:lnTo>
                        <a:lnTo>
                          <a:pt x="220" y="86"/>
                        </a:lnTo>
                        <a:lnTo>
                          <a:pt x="232" y="98"/>
                        </a:lnTo>
                        <a:lnTo>
                          <a:pt x="242" y="112"/>
                        </a:lnTo>
                        <a:lnTo>
                          <a:pt x="250" y="132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" name="Freeform 9"/>
                  <p:cNvSpPr>
                    <a:spLocks/>
                  </p:cNvSpPr>
                  <p:nvPr/>
                </p:nvSpPr>
                <p:spPr bwMode="auto">
                  <a:xfrm>
                    <a:off x="3661928" y="1790463"/>
                    <a:ext cx="124400" cy="91758"/>
                  </a:xfrm>
                  <a:custGeom>
                    <a:avLst/>
                    <a:gdLst>
                      <a:gd name="T0" fmla="*/ 2147483647 w 76"/>
                      <a:gd name="T1" fmla="*/ 2147483647 h 60"/>
                      <a:gd name="T2" fmla="*/ 2147483647 w 76"/>
                      <a:gd name="T3" fmla="*/ 2147483647 h 60"/>
                      <a:gd name="T4" fmla="*/ 2147483647 w 76"/>
                      <a:gd name="T5" fmla="*/ 2147483647 h 60"/>
                      <a:gd name="T6" fmla="*/ 2147483647 w 76"/>
                      <a:gd name="T7" fmla="*/ 2147483647 h 60"/>
                      <a:gd name="T8" fmla="*/ 2147483647 w 76"/>
                      <a:gd name="T9" fmla="*/ 2147483647 h 60"/>
                      <a:gd name="T10" fmla="*/ 2147483647 w 76"/>
                      <a:gd name="T11" fmla="*/ 0 h 60"/>
                      <a:gd name="T12" fmla="*/ 2147483647 w 76"/>
                      <a:gd name="T13" fmla="*/ 0 h 60"/>
                      <a:gd name="T14" fmla="*/ 2147483647 w 76"/>
                      <a:gd name="T15" fmla="*/ 2147483647 h 60"/>
                      <a:gd name="T16" fmla="*/ 2147483647 w 76"/>
                      <a:gd name="T17" fmla="*/ 2147483647 h 60"/>
                      <a:gd name="T18" fmla="*/ 0 w 76"/>
                      <a:gd name="T19" fmla="*/ 2147483647 h 60"/>
                      <a:gd name="T20" fmla="*/ 0 w 76"/>
                      <a:gd name="T21" fmla="*/ 2147483647 h 60"/>
                      <a:gd name="T22" fmla="*/ 2147483647 w 76"/>
                      <a:gd name="T23" fmla="*/ 2147483647 h 60"/>
                      <a:gd name="T24" fmla="*/ 2147483647 w 76"/>
                      <a:gd name="T25" fmla="*/ 2147483647 h 60"/>
                      <a:gd name="T26" fmla="*/ 2147483647 w 76"/>
                      <a:gd name="T27" fmla="*/ 2147483647 h 60"/>
                      <a:gd name="T28" fmla="*/ 2147483647 w 76"/>
                      <a:gd name="T29" fmla="*/ 2147483647 h 60"/>
                      <a:gd name="T30" fmla="*/ 2147483647 w 76"/>
                      <a:gd name="T31" fmla="*/ 2147483647 h 60"/>
                      <a:gd name="T32" fmla="*/ 2147483647 w 76"/>
                      <a:gd name="T33" fmla="*/ 2147483647 h 60"/>
                      <a:gd name="T34" fmla="*/ 2147483647 w 76"/>
                      <a:gd name="T35" fmla="*/ 2147483647 h 60"/>
                      <a:gd name="T36" fmla="*/ 2147483647 w 76"/>
                      <a:gd name="T37" fmla="*/ 2147483647 h 60"/>
                      <a:gd name="T38" fmla="*/ 2147483647 w 76"/>
                      <a:gd name="T39" fmla="*/ 2147483647 h 60"/>
                      <a:gd name="T40" fmla="*/ 2147483647 w 76"/>
                      <a:gd name="T41" fmla="*/ 2147483647 h 60"/>
                      <a:gd name="T42" fmla="*/ 2147483647 w 76"/>
                      <a:gd name="T43" fmla="*/ 2147483647 h 60"/>
                      <a:gd name="T44" fmla="*/ 2147483647 w 76"/>
                      <a:gd name="T45" fmla="*/ 2147483647 h 60"/>
                      <a:gd name="T46" fmla="*/ 2147483647 w 76"/>
                      <a:gd name="T47" fmla="*/ 2147483647 h 60"/>
                      <a:gd name="T48" fmla="*/ 2147483647 w 76"/>
                      <a:gd name="T49" fmla="*/ 2147483647 h 60"/>
                      <a:gd name="T50" fmla="*/ 2147483647 w 76"/>
                      <a:gd name="T51" fmla="*/ 2147483647 h 6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6"/>
                      <a:gd name="T79" fmla="*/ 0 h 60"/>
                      <a:gd name="T80" fmla="*/ 76 w 76"/>
                      <a:gd name="T81" fmla="*/ 60 h 6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6" h="60">
                        <a:moveTo>
                          <a:pt x="58" y="18"/>
                        </a:moveTo>
                        <a:lnTo>
                          <a:pt x="58" y="18"/>
                        </a:lnTo>
                        <a:lnTo>
                          <a:pt x="42" y="10"/>
                        </a:lnTo>
                        <a:lnTo>
                          <a:pt x="24" y="4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2" y="20"/>
                        </a:lnTo>
                        <a:lnTo>
                          <a:pt x="10" y="30"/>
                        </a:lnTo>
                        <a:lnTo>
                          <a:pt x="16" y="38"/>
                        </a:lnTo>
                        <a:lnTo>
                          <a:pt x="24" y="44"/>
                        </a:lnTo>
                        <a:lnTo>
                          <a:pt x="36" y="48"/>
                        </a:lnTo>
                        <a:lnTo>
                          <a:pt x="58" y="52"/>
                        </a:lnTo>
                        <a:lnTo>
                          <a:pt x="66" y="54"/>
                        </a:lnTo>
                        <a:lnTo>
                          <a:pt x="76" y="60"/>
                        </a:lnTo>
                        <a:lnTo>
                          <a:pt x="74" y="48"/>
                        </a:lnTo>
                        <a:lnTo>
                          <a:pt x="72" y="38"/>
                        </a:lnTo>
                        <a:lnTo>
                          <a:pt x="66" y="28"/>
                        </a:lnTo>
                        <a:lnTo>
                          <a:pt x="58" y="18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" name="Freeform 10"/>
                  <p:cNvSpPr>
                    <a:spLocks/>
                  </p:cNvSpPr>
                  <p:nvPr/>
                </p:nvSpPr>
                <p:spPr bwMode="auto">
                  <a:xfrm>
                    <a:off x="3950008" y="328888"/>
                    <a:ext cx="2834967" cy="6514834"/>
                  </a:xfrm>
                  <a:custGeom>
                    <a:avLst/>
                    <a:gdLst>
                      <a:gd name="T0" fmla="*/ 2147483647 w 1784"/>
                      <a:gd name="T1" fmla="*/ 2147483647 h 4104"/>
                      <a:gd name="T2" fmla="*/ 2147483647 w 1784"/>
                      <a:gd name="T3" fmla="*/ 2147483647 h 4104"/>
                      <a:gd name="T4" fmla="*/ 2147483647 w 1784"/>
                      <a:gd name="T5" fmla="*/ 2147483647 h 4104"/>
                      <a:gd name="T6" fmla="*/ 2147483647 w 1784"/>
                      <a:gd name="T7" fmla="*/ 2147483647 h 4104"/>
                      <a:gd name="T8" fmla="*/ 2147483647 w 1784"/>
                      <a:gd name="T9" fmla="*/ 2147483647 h 4104"/>
                      <a:gd name="T10" fmla="*/ 2147483647 w 1784"/>
                      <a:gd name="T11" fmla="*/ 2147483647 h 4104"/>
                      <a:gd name="T12" fmla="*/ 2147483647 w 1784"/>
                      <a:gd name="T13" fmla="*/ 2147483647 h 4104"/>
                      <a:gd name="T14" fmla="*/ 2147483647 w 1784"/>
                      <a:gd name="T15" fmla="*/ 2147483647 h 4104"/>
                      <a:gd name="T16" fmla="*/ 2147483647 w 1784"/>
                      <a:gd name="T17" fmla="*/ 2147483647 h 4104"/>
                      <a:gd name="T18" fmla="*/ 2147483647 w 1784"/>
                      <a:gd name="T19" fmla="*/ 2147483647 h 4104"/>
                      <a:gd name="T20" fmla="*/ 2147483647 w 1784"/>
                      <a:gd name="T21" fmla="*/ 2147483647 h 4104"/>
                      <a:gd name="T22" fmla="*/ 2147483647 w 1784"/>
                      <a:gd name="T23" fmla="*/ 2147483647 h 4104"/>
                      <a:gd name="T24" fmla="*/ 2147483647 w 1784"/>
                      <a:gd name="T25" fmla="*/ 2147483647 h 4104"/>
                      <a:gd name="T26" fmla="*/ 2147483647 w 1784"/>
                      <a:gd name="T27" fmla="*/ 2147483647 h 4104"/>
                      <a:gd name="T28" fmla="*/ 2147483647 w 1784"/>
                      <a:gd name="T29" fmla="*/ 2147483647 h 4104"/>
                      <a:gd name="T30" fmla="*/ 2147483647 w 1784"/>
                      <a:gd name="T31" fmla="*/ 2147483647 h 4104"/>
                      <a:gd name="T32" fmla="*/ 2147483647 w 1784"/>
                      <a:gd name="T33" fmla="*/ 2147483647 h 4104"/>
                      <a:gd name="T34" fmla="*/ 2147483647 w 1784"/>
                      <a:gd name="T35" fmla="*/ 2147483647 h 4104"/>
                      <a:gd name="T36" fmla="*/ 2147483647 w 1784"/>
                      <a:gd name="T37" fmla="*/ 2147483647 h 4104"/>
                      <a:gd name="T38" fmla="*/ 2147483647 w 1784"/>
                      <a:gd name="T39" fmla="*/ 2147483647 h 4104"/>
                      <a:gd name="T40" fmla="*/ 2147483647 w 1784"/>
                      <a:gd name="T41" fmla="*/ 2147483647 h 4104"/>
                      <a:gd name="T42" fmla="*/ 2147483647 w 1784"/>
                      <a:gd name="T43" fmla="*/ 2147483647 h 4104"/>
                      <a:gd name="T44" fmla="*/ 2147483647 w 1784"/>
                      <a:gd name="T45" fmla="*/ 2147483647 h 4104"/>
                      <a:gd name="T46" fmla="*/ 2147483647 w 1784"/>
                      <a:gd name="T47" fmla="*/ 2147483647 h 4104"/>
                      <a:gd name="T48" fmla="*/ 2147483647 w 1784"/>
                      <a:gd name="T49" fmla="*/ 2147483647 h 4104"/>
                      <a:gd name="T50" fmla="*/ 2147483647 w 1784"/>
                      <a:gd name="T51" fmla="*/ 2147483647 h 4104"/>
                      <a:gd name="T52" fmla="*/ 2147483647 w 1784"/>
                      <a:gd name="T53" fmla="*/ 2147483647 h 4104"/>
                      <a:gd name="T54" fmla="*/ 2147483647 w 1784"/>
                      <a:gd name="T55" fmla="*/ 2147483647 h 4104"/>
                      <a:gd name="T56" fmla="*/ 2147483647 w 1784"/>
                      <a:gd name="T57" fmla="*/ 2147483647 h 4104"/>
                      <a:gd name="T58" fmla="*/ 2147483647 w 1784"/>
                      <a:gd name="T59" fmla="*/ 2147483647 h 4104"/>
                      <a:gd name="T60" fmla="*/ 2147483647 w 1784"/>
                      <a:gd name="T61" fmla="*/ 2147483647 h 4104"/>
                      <a:gd name="T62" fmla="*/ 2147483647 w 1784"/>
                      <a:gd name="T63" fmla="*/ 2147483647 h 4104"/>
                      <a:gd name="T64" fmla="*/ 2147483647 w 1784"/>
                      <a:gd name="T65" fmla="*/ 2147483647 h 4104"/>
                      <a:gd name="T66" fmla="*/ 2147483647 w 1784"/>
                      <a:gd name="T67" fmla="*/ 2147483647 h 4104"/>
                      <a:gd name="T68" fmla="*/ 2147483647 w 1784"/>
                      <a:gd name="T69" fmla="*/ 2147483647 h 4104"/>
                      <a:gd name="T70" fmla="*/ 2147483647 w 1784"/>
                      <a:gd name="T71" fmla="*/ 2147483647 h 4104"/>
                      <a:gd name="T72" fmla="*/ 2147483647 w 1784"/>
                      <a:gd name="T73" fmla="*/ 2147483647 h 4104"/>
                      <a:gd name="T74" fmla="*/ 2147483647 w 1784"/>
                      <a:gd name="T75" fmla="*/ 2147483647 h 4104"/>
                      <a:gd name="T76" fmla="*/ 2147483647 w 1784"/>
                      <a:gd name="T77" fmla="*/ 2147483647 h 4104"/>
                      <a:gd name="T78" fmla="*/ 2147483647 w 1784"/>
                      <a:gd name="T79" fmla="*/ 2147483647 h 4104"/>
                      <a:gd name="T80" fmla="*/ 2147483647 w 1784"/>
                      <a:gd name="T81" fmla="*/ 2147483647 h 4104"/>
                      <a:gd name="T82" fmla="*/ 2147483647 w 1784"/>
                      <a:gd name="T83" fmla="*/ 2147483647 h 4104"/>
                      <a:gd name="T84" fmla="*/ 2147483647 w 1784"/>
                      <a:gd name="T85" fmla="*/ 2147483647 h 4104"/>
                      <a:gd name="T86" fmla="*/ 2147483647 w 1784"/>
                      <a:gd name="T87" fmla="*/ 2147483647 h 4104"/>
                      <a:gd name="T88" fmla="*/ 2147483647 w 1784"/>
                      <a:gd name="T89" fmla="*/ 2147483647 h 4104"/>
                      <a:gd name="T90" fmla="*/ 2147483647 w 1784"/>
                      <a:gd name="T91" fmla="*/ 2147483647 h 4104"/>
                      <a:gd name="T92" fmla="*/ 2147483647 w 1784"/>
                      <a:gd name="T93" fmla="*/ 2147483647 h 4104"/>
                      <a:gd name="T94" fmla="*/ 2147483647 w 1784"/>
                      <a:gd name="T95" fmla="*/ 2147483647 h 4104"/>
                      <a:gd name="T96" fmla="*/ 2147483647 w 1784"/>
                      <a:gd name="T97" fmla="*/ 2147483647 h 4104"/>
                      <a:gd name="T98" fmla="*/ 2147483647 w 1784"/>
                      <a:gd name="T99" fmla="*/ 2147483647 h 4104"/>
                      <a:gd name="T100" fmla="*/ 2147483647 w 1784"/>
                      <a:gd name="T101" fmla="*/ 2147483647 h 4104"/>
                      <a:gd name="T102" fmla="*/ 2147483647 w 1784"/>
                      <a:gd name="T103" fmla="*/ 2147483647 h 4104"/>
                      <a:gd name="T104" fmla="*/ 2147483647 w 1784"/>
                      <a:gd name="T105" fmla="*/ 2147483647 h 4104"/>
                      <a:gd name="T106" fmla="*/ 2147483647 w 1784"/>
                      <a:gd name="T107" fmla="*/ 2147483647 h 4104"/>
                      <a:gd name="T108" fmla="*/ 2147483647 w 1784"/>
                      <a:gd name="T109" fmla="*/ 2147483647 h 4104"/>
                      <a:gd name="T110" fmla="*/ 2147483647 w 1784"/>
                      <a:gd name="T111" fmla="*/ 2147483647 h 4104"/>
                      <a:gd name="T112" fmla="*/ 2147483647 w 1784"/>
                      <a:gd name="T113" fmla="*/ 2147483647 h 4104"/>
                      <a:gd name="T114" fmla="*/ 2147483647 w 1784"/>
                      <a:gd name="T115" fmla="*/ 2147483647 h 4104"/>
                      <a:gd name="T116" fmla="*/ 2147483647 w 1784"/>
                      <a:gd name="T117" fmla="*/ 2147483647 h 4104"/>
                      <a:gd name="T118" fmla="*/ 2147483647 w 1784"/>
                      <a:gd name="T119" fmla="*/ 2147483647 h 410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784"/>
                      <a:gd name="T181" fmla="*/ 0 h 4104"/>
                      <a:gd name="T182" fmla="*/ 1784 w 1784"/>
                      <a:gd name="T183" fmla="*/ 4104 h 410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784" h="4104">
                        <a:moveTo>
                          <a:pt x="1782" y="1180"/>
                        </a:moveTo>
                        <a:lnTo>
                          <a:pt x="1782" y="1180"/>
                        </a:lnTo>
                        <a:lnTo>
                          <a:pt x="1776" y="1140"/>
                        </a:lnTo>
                        <a:lnTo>
                          <a:pt x="1774" y="1132"/>
                        </a:lnTo>
                        <a:lnTo>
                          <a:pt x="1770" y="1124"/>
                        </a:lnTo>
                        <a:lnTo>
                          <a:pt x="1760" y="1110"/>
                        </a:lnTo>
                        <a:lnTo>
                          <a:pt x="1750" y="1094"/>
                        </a:lnTo>
                        <a:lnTo>
                          <a:pt x="1742" y="1076"/>
                        </a:lnTo>
                        <a:lnTo>
                          <a:pt x="1728" y="1042"/>
                        </a:lnTo>
                        <a:lnTo>
                          <a:pt x="1722" y="1026"/>
                        </a:lnTo>
                        <a:lnTo>
                          <a:pt x="1718" y="1008"/>
                        </a:lnTo>
                        <a:lnTo>
                          <a:pt x="1714" y="972"/>
                        </a:lnTo>
                        <a:lnTo>
                          <a:pt x="1710" y="900"/>
                        </a:lnTo>
                        <a:lnTo>
                          <a:pt x="1708" y="882"/>
                        </a:lnTo>
                        <a:lnTo>
                          <a:pt x="1706" y="866"/>
                        </a:lnTo>
                        <a:lnTo>
                          <a:pt x="1702" y="850"/>
                        </a:lnTo>
                        <a:lnTo>
                          <a:pt x="1694" y="832"/>
                        </a:lnTo>
                        <a:lnTo>
                          <a:pt x="1678" y="806"/>
                        </a:lnTo>
                        <a:lnTo>
                          <a:pt x="1660" y="782"/>
                        </a:lnTo>
                        <a:lnTo>
                          <a:pt x="1600" y="708"/>
                        </a:lnTo>
                        <a:lnTo>
                          <a:pt x="1582" y="688"/>
                        </a:lnTo>
                        <a:lnTo>
                          <a:pt x="1570" y="678"/>
                        </a:lnTo>
                        <a:lnTo>
                          <a:pt x="1558" y="670"/>
                        </a:lnTo>
                        <a:lnTo>
                          <a:pt x="1526" y="652"/>
                        </a:lnTo>
                        <a:lnTo>
                          <a:pt x="1490" y="640"/>
                        </a:lnTo>
                        <a:lnTo>
                          <a:pt x="1420" y="616"/>
                        </a:lnTo>
                        <a:lnTo>
                          <a:pt x="1386" y="606"/>
                        </a:lnTo>
                        <a:lnTo>
                          <a:pt x="1352" y="596"/>
                        </a:lnTo>
                        <a:lnTo>
                          <a:pt x="1320" y="584"/>
                        </a:lnTo>
                        <a:lnTo>
                          <a:pt x="1306" y="576"/>
                        </a:lnTo>
                        <a:lnTo>
                          <a:pt x="1294" y="566"/>
                        </a:lnTo>
                        <a:lnTo>
                          <a:pt x="1270" y="536"/>
                        </a:lnTo>
                        <a:lnTo>
                          <a:pt x="1262" y="524"/>
                        </a:lnTo>
                        <a:lnTo>
                          <a:pt x="1258" y="518"/>
                        </a:lnTo>
                        <a:lnTo>
                          <a:pt x="1254" y="516"/>
                        </a:lnTo>
                        <a:lnTo>
                          <a:pt x="1214" y="584"/>
                        </a:lnTo>
                        <a:lnTo>
                          <a:pt x="1176" y="646"/>
                        </a:lnTo>
                        <a:lnTo>
                          <a:pt x="1140" y="708"/>
                        </a:lnTo>
                        <a:lnTo>
                          <a:pt x="1110" y="762"/>
                        </a:lnTo>
                        <a:lnTo>
                          <a:pt x="1092" y="788"/>
                        </a:lnTo>
                        <a:lnTo>
                          <a:pt x="1072" y="812"/>
                        </a:lnTo>
                        <a:lnTo>
                          <a:pt x="1054" y="784"/>
                        </a:lnTo>
                        <a:lnTo>
                          <a:pt x="1032" y="754"/>
                        </a:lnTo>
                        <a:lnTo>
                          <a:pt x="1022" y="740"/>
                        </a:lnTo>
                        <a:lnTo>
                          <a:pt x="1014" y="726"/>
                        </a:lnTo>
                        <a:lnTo>
                          <a:pt x="1014" y="722"/>
                        </a:lnTo>
                        <a:lnTo>
                          <a:pt x="1014" y="720"/>
                        </a:lnTo>
                        <a:lnTo>
                          <a:pt x="1020" y="712"/>
                        </a:lnTo>
                        <a:lnTo>
                          <a:pt x="1030" y="700"/>
                        </a:lnTo>
                        <a:lnTo>
                          <a:pt x="1076" y="646"/>
                        </a:lnTo>
                        <a:lnTo>
                          <a:pt x="1124" y="594"/>
                        </a:lnTo>
                        <a:lnTo>
                          <a:pt x="1174" y="540"/>
                        </a:lnTo>
                        <a:lnTo>
                          <a:pt x="1204" y="504"/>
                        </a:lnTo>
                        <a:lnTo>
                          <a:pt x="1214" y="494"/>
                        </a:lnTo>
                        <a:lnTo>
                          <a:pt x="1218" y="488"/>
                        </a:lnTo>
                        <a:lnTo>
                          <a:pt x="1220" y="482"/>
                        </a:lnTo>
                        <a:lnTo>
                          <a:pt x="1218" y="476"/>
                        </a:lnTo>
                        <a:lnTo>
                          <a:pt x="1214" y="468"/>
                        </a:lnTo>
                        <a:lnTo>
                          <a:pt x="1210" y="462"/>
                        </a:lnTo>
                        <a:lnTo>
                          <a:pt x="1206" y="454"/>
                        </a:lnTo>
                        <a:lnTo>
                          <a:pt x="1204" y="446"/>
                        </a:lnTo>
                        <a:lnTo>
                          <a:pt x="1204" y="438"/>
                        </a:lnTo>
                        <a:lnTo>
                          <a:pt x="1206" y="420"/>
                        </a:lnTo>
                        <a:lnTo>
                          <a:pt x="1210" y="402"/>
                        </a:lnTo>
                        <a:lnTo>
                          <a:pt x="1214" y="384"/>
                        </a:lnTo>
                        <a:lnTo>
                          <a:pt x="1228" y="350"/>
                        </a:lnTo>
                        <a:lnTo>
                          <a:pt x="1240" y="318"/>
                        </a:lnTo>
                        <a:lnTo>
                          <a:pt x="1244" y="300"/>
                        </a:lnTo>
                        <a:lnTo>
                          <a:pt x="1248" y="282"/>
                        </a:lnTo>
                        <a:lnTo>
                          <a:pt x="1248" y="268"/>
                        </a:lnTo>
                        <a:lnTo>
                          <a:pt x="1246" y="252"/>
                        </a:lnTo>
                        <a:lnTo>
                          <a:pt x="1242" y="220"/>
                        </a:lnTo>
                        <a:lnTo>
                          <a:pt x="1238" y="186"/>
                        </a:lnTo>
                        <a:lnTo>
                          <a:pt x="1234" y="148"/>
                        </a:lnTo>
                        <a:lnTo>
                          <a:pt x="1232" y="132"/>
                        </a:lnTo>
                        <a:lnTo>
                          <a:pt x="1228" y="116"/>
                        </a:lnTo>
                        <a:lnTo>
                          <a:pt x="1222" y="102"/>
                        </a:lnTo>
                        <a:lnTo>
                          <a:pt x="1214" y="86"/>
                        </a:lnTo>
                        <a:lnTo>
                          <a:pt x="1202" y="72"/>
                        </a:lnTo>
                        <a:lnTo>
                          <a:pt x="1190" y="58"/>
                        </a:lnTo>
                        <a:lnTo>
                          <a:pt x="1178" y="46"/>
                        </a:lnTo>
                        <a:lnTo>
                          <a:pt x="1164" y="36"/>
                        </a:lnTo>
                        <a:lnTo>
                          <a:pt x="1148" y="26"/>
                        </a:lnTo>
                        <a:lnTo>
                          <a:pt x="1132" y="18"/>
                        </a:lnTo>
                        <a:lnTo>
                          <a:pt x="1098" y="4"/>
                        </a:lnTo>
                        <a:lnTo>
                          <a:pt x="1082" y="0"/>
                        </a:lnTo>
                        <a:lnTo>
                          <a:pt x="1068" y="0"/>
                        </a:lnTo>
                        <a:lnTo>
                          <a:pt x="1054" y="0"/>
                        </a:lnTo>
                        <a:lnTo>
                          <a:pt x="1038" y="2"/>
                        </a:lnTo>
                        <a:lnTo>
                          <a:pt x="1002" y="4"/>
                        </a:lnTo>
                        <a:lnTo>
                          <a:pt x="986" y="4"/>
                        </a:lnTo>
                        <a:lnTo>
                          <a:pt x="968" y="8"/>
                        </a:lnTo>
                        <a:lnTo>
                          <a:pt x="950" y="14"/>
                        </a:lnTo>
                        <a:lnTo>
                          <a:pt x="934" y="22"/>
                        </a:lnTo>
                        <a:lnTo>
                          <a:pt x="920" y="32"/>
                        </a:lnTo>
                        <a:lnTo>
                          <a:pt x="908" y="42"/>
                        </a:lnTo>
                        <a:lnTo>
                          <a:pt x="898" y="54"/>
                        </a:lnTo>
                        <a:lnTo>
                          <a:pt x="888" y="68"/>
                        </a:lnTo>
                        <a:lnTo>
                          <a:pt x="880" y="82"/>
                        </a:lnTo>
                        <a:lnTo>
                          <a:pt x="874" y="98"/>
                        </a:lnTo>
                        <a:lnTo>
                          <a:pt x="868" y="114"/>
                        </a:lnTo>
                        <a:lnTo>
                          <a:pt x="864" y="130"/>
                        </a:lnTo>
                        <a:lnTo>
                          <a:pt x="858" y="164"/>
                        </a:lnTo>
                        <a:lnTo>
                          <a:pt x="856" y="200"/>
                        </a:lnTo>
                        <a:lnTo>
                          <a:pt x="858" y="234"/>
                        </a:lnTo>
                        <a:lnTo>
                          <a:pt x="862" y="306"/>
                        </a:lnTo>
                        <a:lnTo>
                          <a:pt x="868" y="344"/>
                        </a:lnTo>
                        <a:lnTo>
                          <a:pt x="874" y="378"/>
                        </a:lnTo>
                        <a:lnTo>
                          <a:pt x="882" y="414"/>
                        </a:lnTo>
                        <a:lnTo>
                          <a:pt x="894" y="448"/>
                        </a:lnTo>
                        <a:lnTo>
                          <a:pt x="908" y="482"/>
                        </a:lnTo>
                        <a:lnTo>
                          <a:pt x="926" y="514"/>
                        </a:lnTo>
                        <a:lnTo>
                          <a:pt x="934" y="528"/>
                        </a:lnTo>
                        <a:lnTo>
                          <a:pt x="938" y="544"/>
                        </a:lnTo>
                        <a:lnTo>
                          <a:pt x="940" y="560"/>
                        </a:lnTo>
                        <a:lnTo>
                          <a:pt x="938" y="576"/>
                        </a:lnTo>
                        <a:lnTo>
                          <a:pt x="936" y="590"/>
                        </a:lnTo>
                        <a:lnTo>
                          <a:pt x="930" y="606"/>
                        </a:lnTo>
                        <a:lnTo>
                          <a:pt x="916" y="634"/>
                        </a:lnTo>
                        <a:lnTo>
                          <a:pt x="900" y="666"/>
                        </a:lnTo>
                        <a:lnTo>
                          <a:pt x="890" y="682"/>
                        </a:lnTo>
                        <a:lnTo>
                          <a:pt x="884" y="688"/>
                        </a:lnTo>
                        <a:lnTo>
                          <a:pt x="878" y="694"/>
                        </a:lnTo>
                        <a:lnTo>
                          <a:pt x="868" y="700"/>
                        </a:lnTo>
                        <a:lnTo>
                          <a:pt x="854" y="704"/>
                        </a:lnTo>
                        <a:lnTo>
                          <a:pt x="826" y="714"/>
                        </a:lnTo>
                        <a:lnTo>
                          <a:pt x="786" y="724"/>
                        </a:lnTo>
                        <a:lnTo>
                          <a:pt x="768" y="730"/>
                        </a:lnTo>
                        <a:lnTo>
                          <a:pt x="750" y="738"/>
                        </a:lnTo>
                        <a:lnTo>
                          <a:pt x="734" y="742"/>
                        </a:lnTo>
                        <a:lnTo>
                          <a:pt x="716" y="744"/>
                        </a:lnTo>
                        <a:lnTo>
                          <a:pt x="704" y="748"/>
                        </a:lnTo>
                        <a:lnTo>
                          <a:pt x="686" y="756"/>
                        </a:lnTo>
                        <a:lnTo>
                          <a:pt x="654" y="772"/>
                        </a:lnTo>
                        <a:lnTo>
                          <a:pt x="648" y="776"/>
                        </a:lnTo>
                        <a:lnTo>
                          <a:pt x="640" y="780"/>
                        </a:lnTo>
                        <a:lnTo>
                          <a:pt x="628" y="788"/>
                        </a:lnTo>
                        <a:lnTo>
                          <a:pt x="620" y="794"/>
                        </a:lnTo>
                        <a:lnTo>
                          <a:pt x="614" y="798"/>
                        </a:lnTo>
                        <a:lnTo>
                          <a:pt x="604" y="810"/>
                        </a:lnTo>
                        <a:lnTo>
                          <a:pt x="600" y="818"/>
                        </a:lnTo>
                        <a:lnTo>
                          <a:pt x="596" y="824"/>
                        </a:lnTo>
                        <a:lnTo>
                          <a:pt x="594" y="838"/>
                        </a:lnTo>
                        <a:lnTo>
                          <a:pt x="588" y="856"/>
                        </a:lnTo>
                        <a:lnTo>
                          <a:pt x="586" y="874"/>
                        </a:lnTo>
                        <a:lnTo>
                          <a:pt x="584" y="912"/>
                        </a:lnTo>
                        <a:lnTo>
                          <a:pt x="584" y="926"/>
                        </a:lnTo>
                        <a:lnTo>
                          <a:pt x="584" y="936"/>
                        </a:lnTo>
                        <a:lnTo>
                          <a:pt x="582" y="940"/>
                        </a:lnTo>
                        <a:lnTo>
                          <a:pt x="574" y="942"/>
                        </a:lnTo>
                        <a:lnTo>
                          <a:pt x="564" y="942"/>
                        </a:lnTo>
                        <a:lnTo>
                          <a:pt x="554" y="942"/>
                        </a:lnTo>
                        <a:lnTo>
                          <a:pt x="548" y="944"/>
                        </a:lnTo>
                        <a:lnTo>
                          <a:pt x="536" y="978"/>
                        </a:lnTo>
                        <a:lnTo>
                          <a:pt x="532" y="984"/>
                        </a:lnTo>
                        <a:lnTo>
                          <a:pt x="528" y="992"/>
                        </a:lnTo>
                        <a:lnTo>
                          <a:pt x="516" y="1004"/>
                        </a:lnTo>
                        <a:lnTo>
                          <a:pt x="512" y="1008"/>
                        </a:lnTo>
                        <a:lnTo>
                          <a:pt x="502" y="1008"/>
                        </a:lnTo>
                        <a:lnTo>
                          <a:pt x="488" y="1010"/>
                        </a:lnTo>
                        <a:lnTo>
                          <a:pt x="468" y="1014"/>
                        </a:lnTo>
                        <a:lnTo>
                          <a:pt x="450" y="1020"/>
                        </a:lnTo>
                        <a:lnTo>
                          <a:pt x="444" y="1024"/>
                        </a:lnTo>
                        <a:lnTo>
                          <a:pt x="436" y="1028"/>
                        </a:lnTo>
                        <a:lnTo>
                          <a:pt x="422" y="1040"/>
                        </a:lnTo>
                        <a:lnTo>
                          <a:pt x="410" y="1056"/>
                        </a:lnTo>
                        <a:lnTo>
                          <a:pt x="402" y="1068"/>
                        </a:lnTo>
                        <a:lnTo>
                          <a:pt x="398" y="1076"/>
                        </a:lnTo>
                        <a:lnTo>
                          <a:pt x="392" y="1080"/>
                        </a:lnTo>
                        <a:lnTo>
                          <a:pt x="378" y="1090"/>
                        </a:lnTo>
                        <a:lnTo>
                          <a:pt x="370" y="1092"/>
                        </a:lnTo>
                        <a:lnTo>
                          <a:pt x="362" y="1094"/>
                        </a:lnTo>
                        <a:lnTo>
                          <a:pt x="356" y="1090"/>
                        </a:lnTo>
                        <a:lnTo>
                          <a:pt x="348" y="1086"/>
                        </a:lnTo>
                        <a:lnTo>
                          <a:pt x="314" y="1068"/>
                        </a:lnTo>
                        <a:lnTo>
                          <a:pt x="296" y="1060"/>
                        </a:lnTo>
                        <a:lnTo>
                          <a:pt x="280" y="1052"/>
                        </a:lnTo>
                        <a:lnTo>
                          <a:pt x="264" y="1046"/>
                        </a:lnTo>
                        <a:lnTo>
                          <a:pt x="250" y="1036"/>
                        </a:lnTo>
                        <a:lnTo>
                          <a:pt x="224" y="1016"/>
                        </a:lnTo>
                        <a:lnTo>
                          <a:pt x="194" y="996"/>
                        </a:lnTo>
                        <a:lnTo>
                          <a:pt x="180" y="986"/>
                        </a:lnTo>
                        <a:lnTo>
                          <a:pt x="166" y="976"/>
                        </a:lnTo>
                        <a:lnTo>
                          <a:pt x="156" y="964"/>
                        </a:lnTo>
                        <a:lnTo>
                          <a:pt x="144" y="956"/>
                        </a:lnTo>
                        <a:lnTo>
                          <a:pt x="138" y="950"/>
                        </a:lnTo>
                        <a:lnTo>
                          <a:pt x="134" y="948"/>
                        </a:lnTo>
                        <a:lnTo>
                          <a:pt x="130" y="946"/>
                        </a:lnTo>
                        <a:lnTo>
                          <a:pt x="114" y="966"/>
                        </a:lnTo>
                        <a:lnTo>
                          <a:pt x="90" y="994"/>
                        </a:lnTo>
                        <a:lnTo>
                          <a:pt x="68" y="1022"/>
                        </a:lnTo>
                        <a:lnTo>
                          <a:pt x="48" y="1050"/>
                        </a:lnTo>
                        <a:lnTo>
                          <a:pt x="30" y="1082"/>
                        </a:lnTo>
                        <a:lnTo>
                          <a:pt x="16" y="1110"/>
                        </a:lnTo>
                        <a:lnTo>
                          <a:pt x="4" y="1142"/>
                        </a:lnTo>
                        <a:lnTo>
                          <a:pt x="0" y="1158"/>
                        </a:lnTo>
                        <a:lnTo>
                          <a:pt x="0" y="1168"/>
                        </a:lnTo>
                        <a:lnTo>
                          <a:pt x="0" y="1174"/>
                        </a:lnTo>
                        <a:lnTo>
                          <a:pt x="6" y="1180"/>
                        </a:lnTo>
                        <a:lnTo>
                          <a:pt x="16" y="1184"/>
                        </a:lnTo>
                        <a:lnTo>
                          <a:pt x="32" y="1192"/>
                        </a:lnTo>
                        <a:lnTo>
                          <a:pt x="66" y="1208"/>
                        </a:lnTo>
                        <a:lnTo>
                          <a:pt x="98" y="1222"/>
                        </a:lnTo>
                        <a:lnTo>
                          <a:pt x="166" y="1250"/>
                        </a:lnTo>
                        <a:lnTo>
                          <a:pt x="194" y="1264"/>
                        </a:lnTo>
                        <a:lnTo>
                          <a:pt x="208" y="1272"/>
                        </a:lnTo>
                        <a:lnTo>
                          <a:pt x="222" y="1278"/>
                        </a:lnTo>
                        <a:lnTo>
                          <a:pt x="236" y="1282"/>
                        </a:lnTo>
                        <a:lnTo>
                          <a:pt x="250" y="1284"/>
                        </a:lnTo>
                        <a:lnTo>
                          <a:pt x="266" y="1288"/>
                        </a:lnTo>
                        <a:lnTo>
                          <a:pt x="272" y="1290"/>
                        </a:lnTo>
                        <a:lnTo>
                          <a:pt x="278" y="1294"/>
                        </a:lnTo>
                        <a:lnTo>
                          <a:pt x="302" y="1316"/>
                        </a:lnTo>
                        <a:lnTo>
                          <a:pt x="318" y="1324"/>
                        </a:lnTo>
                        <a:lnTo>
                          <a:pt x="326" y="1328"/>
                        </a:lnTo>
                        <a:lnTo>
                          <a:pt x="332" y="1328"/>
                        </a:lnTo>
                        <a:lnTo>
                          <a:pt x="408" y="1328"/>
                        </a:lnTo>
                        <a:lnTo>
                          <a:pt x="420" y="1328"/>
                        </a:lnTo>
                        <a:lnTo>
                          <a:pt x="432" y="1324"/>
                        </a:lnTo>
                        <a:lnTo>
                          <a:pt x="458" y="1316"/>
                        </a:lnTo>
                        <a:lnTo>
                          <a:pt x="488" y="1306"/>
                        </a:lnTo>
                        <a:lnTo>
                          <a:pt x="520" y="1298"/>
                        </a:lnTo>
                        <a:lnTo>
                          <a:pt x="548" y="1292"/>
                        </a:lnTo>
                        <a:lnTo>
                          <a:pt x="578" y="1284"/>
                        </a:lnTo>
                        <a:lnTo>
                          <a:pt x="592" y="1278"/>
                        </a:lnTo>
                        <a:lnTo>
                          <a:pt x="606" y="1272"/>
                        </a:lnTo>
                        <a:lnTo>
                          <a:pt x="618" y="1264"/>
                        </a:lnTo>
                        <a:lnTo>
                          <a:pt x="630" y="1254"/>
                        </a:lnTo>
                        <a:lnTo>
                          <a:pt x="634" y="1272"/>
                        </a:lnTo>
                        <a:lnTo>
                          <a:pt x="636" y="1292"/>
                        </a:lnTo>
                        <a:lnTo>
                          <a:pt x="638" y="1332"/>
                        </a:lnTo>
                        <a:lnTo>
                          <a:pt x="636" y="1410"/>
                        </a:lnTo>
                        <a:lnTo>
                          <a:pt x="634" y="1536"/>
                        </a:lnTo>
                        <a:lnTo>
                          <a:pt x="634" y="1686"/>
                        </a:lnTo>
                        <a:lnTo>
                          <a:pt x="630" y="1838"/>
                        </a:lnTo>
                        <a:lnTo>
                          <a:pt x="626" y="1992"/>
                        </a:lnTo>
                        <a:lnTo>
                          <a:pt x="620" y="2146"/>
                        </a:lnTo>
                        <a:lnTo>
                          <a:pt x="622" y="2162"/>
                        </a:lnTo>
                        <a:lnTo>
                          <a:pt x="624" y="2168"/>
                        </a:lnTo>
                        <a:lnTo>
                          <a:pt x="626" y="2174"/>
                        </a:lnTo>
                        <a:lnTo>
                          <a:pt x="630" y="2178"/>
                        </a:lnTo>
                        <a:lnTo>
                          <a:pt x="636" y="2180"/>
                        </a:lnTo>
                        <a:lnTo>
                          <a:pt x="642" y="2182"/>
                        </a:lnTo>
                        <a:lnTo>
                          <a:pt x="652" y="2182"/>
                        </a:lnTo>
                        <a:lnTo>
                          <a:pt x="668" y="2180"/>
                        </a:lnTo>
                        <a:lnTo>
                          <a:pt x="686" y="2176"/>
                        </a:lnTo>
                        <a:lnTo>
                          <a:pt x="704" y="2174"/>
                        </a:lnTo>
                        <a:lnTo>
                          <a:pt x="712" y="2174"/>
                        </a:lnTo>
                        <a:lnTo>
                          <a:pt x="720" y="2174"/>
                        </a:lnTo>
                        <a:lnTo>
                          <a:pt x="730" y="2178"/>
                        </a:lnTo>
                        <a:lnTo>
                          <a:pt x="736" y="2182"/>
                        </a:lnTo>
                        <a:lnTo>
                          <a:pt x="740" y="2188"/>
                        </a:lnTo>
                        <a:lnTo>
                          <a:pt x="744" y="2194"/>
                        </a:lnTo>
                        <a:lnTo>
                          <a:pt x="748" y="2210"/>
                        </a:lnTo>
                        <a:lnTo>
                          <a:pt x="750" y="2226"/>
                        </a:lnTo>
                        <a:lnTo>
                          <a:pt x="760" y="2288"/>
                        </a:lnTo>
                        <a:lnTo>
                          <a:pt x="786" y="2424"/>
                        </a:lnTo>
                        <a:lnTo>
                          <a:pt x="798" y="2490"/>
                        </a:lnTo>
                        <a:lnTo>
                          <a:pt x="808" y="2558"/>
                        </a:lnTo>
                        <a:lnTo>
                          <a:pt x="830" y="2716"/>
                        </a:lnTo>
                        <a:lnTo>
                          <a:pt x="852" y="2874"/>
                        </a:lnTo>
                        <a:lnTo>
                          <a:pt x="862" y="2948"/>
                        </a:lnTo>
                        <a:lnTo>
                          <a:pt x="868" y="3022"/>
                        </a:lnTo>
                        <a:lnTo>
                          <a:pt x="872" y="3096"/>
                        </a:lnTo>
                        <a:lnTo>
                          <a:pt x="872" y="3134"/>
                        </a:lnTo>
                        <a:lnTo>
                          <a:pt x="870" y="3170"/>
                        </a:lnTo>
                        <a:lnTo>
                          <a:pt x="866" y="3206"/>
                        </a:lnTo>
                        <a:lnTo>
                          <a:pt x="862" y="3240"/>
                        </a:lnTo>
                        <a:lnTo>
                          <a:pt x="852" y="3312"/>
                        </a:lnTo>
                        <a:lnTo>
                          <a:pt x="840" y="3384"/>
                        </a:lnTo>
                        <a:lnTo>
                          <a:pt x="834" y="3420"/>
                        </a:lnTo>
                        <a:lnTo>
                          <a:pt x="824" y="3454"/>
                        </a:lnTo>
                        <a:lnTo>
                          <a:pt x="816" y="3488"/>
                        </a:lnTo>
                        <a:lnTo>
                          <a:pt x="810" y="3524"/>
                        </a:lnTo>
                        <a:lnTo>
                          <a:pt x="806" y="3538"/>
                        </a:lnTo>
                        <a:lnTo>
                          <a:pt x="804" y="3554"/>
                        </a:lnTo>
                        <a:lnTo>
                          <a:pt x="802" y="3568"/>
                        </a:lnTo>
                        <a:lnTo>
                          <a:pt x="794" y="3584"/>
                        </a:lnTo>
                        <a:lnTo>
                          <a:pt x="776" y="3610"/>
                        </a:lnTo>
                        <a:lnTo>
                          <a:pt x="756" y="3638"/>
                        </a:lnTo>
                        <a:lnTo>
                          <a:pt x="746" y="3650"/>
                        </a:lnTo>
                        <a:lnTo>
                          <a:pt x="734" y="3662"/>
                        </a:lnTo>
                        <a:lnTo>
                          <a:pt x="722" y="3670"/>
                        </a:lnTo>
                        <a:lnTo>
                          <a:pt x="708" y="3678"/>
                        </a:lnTo>
                        <a:lnTo>
                          <a:pt x="676" y="3694"/>
                        </a:lnTo>
                        <a:lnTo>
                          <a:pt x="642" y="3708"/>
                        </a:lnTo>
                        <a:lnTo>
                          <a:pt x="610" y="3724"/>
                        </a:lnTo>
                        <a:lnTo>
                          <a:pt x="578" y="3742"/>
                        </a:lnTo>
                        <a:lnTo>
                          <a:pt x="566" y="3752"/>
                        </a:lnTo>
                        <a:lnTo>
                          <a:pt x="552" y="3762"/>
                        </a:lnTo>
                        <a:lnTo>
                          <a:pt x="550" y="3766"/>
                        </a:lnTo>
                        <a:lnTo>
                          <a:pt x="546" y="3770"/>
                        </a:lnTo>
                        <a:lnTo>
                          <a:pt x="546" y="3778"/>
                        </a:lnTo>
                        <a:lnTo>
                          <a:pt x="548" y="3788"/>
                        </a:lnTo>
                        <a:lnTo>
                          <a:pt x="550" y="3796"/>
                        </a:lnTo>
                        <a:lnTo>
                          <a:pt x="556" y="3810"/>
                        </a:lnTo>
                        <a:lnTo>
                          <a:pt x="558" y="3814"/>
                        </a:lnTo>
                        <a:lnTo>
                          <a:pt x="564" y="3818"/>
                        </a:lnTo>
                        <a:lnTo>
                          <a:pt x="584" y="3826"/>
                        </a:lnTo>
                        <a:lnTo>
                          <a:pt x="604" y="3830"/>
                        </a:lnTo>
                        <a:lnTo>
                          <a:pt x="620" y="3834"/>
                        </a:lnTo>
                        <a:lnTo>
                          <a:pt x="638" y="3836"/>
                        </a:lnTo>
                        <a:lnTo>
                          <a:pt x="674" y="3836"/>
                        </a:lnTo>
                        <a:lnTo>
                          <a:pt x="710" y="3832"/>
                        </a:lnTo>
                        <a:lnTo>
                          <a:pt x="744" y="3826"/>
                        </a:lnTo>
                        <a:lnTo>
                          <a:pt x="762" y="3822"/>
                        </a:lnTo>
                        <a:lnTo>
                          <a:pt x="776" y="3814"/>
                        </a:lnTo>
                        <a:lnTo>
                          <a:pt x="792" y="3806"/>
                        </a:lnTo>
                        <a:lnTo>
                          <a:pt x="806" y="3796"/>
                        </a:lnTo>
                        <a:lnTo>
                          <a:pt x="834" y="3774"/>
                        </a:lnTo>
                        <a:lnTo>
                          <a:pt x="848" y="3764"/>
                        </a:lnTo>
                        <a:lnTo>
                          <a:pt x="864" y="3756"/>
                        </a:lnTo>
                        <a:lnTo>
                          <a:pt x="870" y="3754"/>
                        </a:lnTo>
                        <a:lnTo>
                          <a:pt x="878" y="3752"/>
                        </a:lnTo>
                        <a:lnTo>
                          <a:pt x="896" y="3754"/>
                        </a:lnTo>
                        <a:lnTo>
                          <a:pt x="912" y="3758"/>
                        </a:lnTo>
                        <a:lnTo>
                          <a:pt x="928" y="3760"/>
                        </a:lnTo>
                        <a:lnTo>
                          <a:pt x="946" y="3760"/>
                        </a:lnTo>
                        <a:lnTo>
                          <a:pt x="966" y="3758"/>
                        </a:lnTo>
                        <a:lnTo>
                          <a:pt x="1002" y="3752"/>
                        </a:lnTo>
                        <a:lnTo>
                          <a:pt x="1016" y="3748"/>
                        </a:lnTo>
                        <a:lnTo>
                          <a:pt x="1034" y="3740"/>
                        </a:lnTo>
                        <a:lnTo>
                          <a:pt x="1050" y="3732"/>
                        </a:lnTo>
                        <a:lnTo>
                          <a:pt x="1058" y="3726"/>
                        </a:lnTo>
                        <a:lnTo>
                          <a:pt x="1062" y="3720"/>
                        </a:lnTo>
                        <a:lnTo>
                          <a:pt x="1066" y="3714"/>
                        </a:lnTo>
                        <a:lnTo>
                          <a:pt x="1068" y="3706"/>
                        </a:lnTo>
                        <a:lnTo>
                          <a:pt x="1070" y="3686"/>
                        </a:lnTo>
                        <a:lnTo>
                          <a:pt x="1072" y="3666"/>
                        </a:lnTo>
                        <a:lnTo>
                          <a:pt x="1074" y="3648"/>
                        </a:lnTo>
                        <a:lnTo>
                          <a:pt x="1078" y="3632"/>
                        </a:lnTo>
                        <a:lnTo>
                          <a:pt x="1084" y="3618"/>
                        </a:lnTo>
                        <a:lnTo>
                          <a:pt x="1088" y="3612"/>
                        </a:lnTo>
                        <a:lnTo>
                          <a:pt x="1094" y="3606"/>
                        </a:lnTo>
                        <a:lnTo>
                          <a:pt x="1100" y="3600"/>
                        </a:lnTo>
                        <a:lnTo>
                          <a:pt x="1104" y="3592"/>
                        </a:lnTo>
                        <a:lnTo>
                          <a:pt x="1108" y="3576"/>
                        </a:lnTo>
                        <a:lnTo>
                          <a:pt x="1110" y="3560"/>
                        </a:lnTo>
                        <a:lnTo>
                          <a:pt x="1110" y="3542"/>
                        </a:lnTo>
                        <a:lnTo>
                          <a:pt x="1108" y="3526"/>
                        </a:lnTo>
                        <a:lnTo>
                          <a:pt x="1104" y="3478"/>
                        </a:lnTo>
                        <a:lnTo>
                          <a:pt x="1104" y="3414"/>
                        </a:lnTo>
                        <a:lnTo>
                          <a:pt x="1104" y="3356"/>
                        </a:lnTo>
                        <a:lnTo>
                          <a:pt x="1104" y="3326"/>
                        </a:lnTo>
                        <a:lnTo>
                          <a:pt x="1108" y="3308"/>
                        </a:lnTo>
                        <a:lnTo>
                          <a:pt x="1112" y="3292"/>
                        </a:lnTo>
                        <a:lnTo>
                          <a:pt x="1114" y="3256"/>
                        </a:lnTo>
                        <a:lnTo>
                          <a:pt x="1116" y="3218"/>
                        </a:lnTo>
                        <a:lnTo>
                          <a:pt x="1118" y="3180"/>
                        </a:lnTo>
                        <a:lnTo>
                          <a:pt x="1120" y="3104"/>
                        </a:lnTo>
                        <a:lnTo>
                          <a:pt x="1126" y="2980"/>
                        </a:lnTo>
                        <a:lnTo>
                          <a:pt x="1134" y="2856"/>
                        </a:lnTo>
                        <a:lnTo>
                          <a:pt x="1142" y="2732"/>
                        </a:lnTo>
                        <a:lnTo>
                          <a:pt x="1148" y="2608"/>
                        </a:lnTo>
                        <a:lnTo>
                          <a:pt x="1154" y="2614"/>
                        </a:lnTo>
                        <a:lnTo>
                          <a:pt x="1158" y="2620"/>
                        </a:lnTo>
                        <a:lnTo>
                          <a:pt x="1164" y="2634"/>
                        </a:lnTo>
                        <a:lnTo>
                          <a:pt x="1168" y="2650"/>
                        </a:lnTo>
                        <a:lnTo>
                          <a:pt x="1172" y="2666"/>
                        </a:lnTo>
                        <a:lnTo>
                          <a:pt x="1196" y="2732"/>
                        </a:lnTo>
                        <a:lnTo>
                          <a:pt x="1218" y="2804"/>
                        </a:lnTo>
                        <a:lnTo>
                          <a:pt x="1228" y="2838"/>
                        </a:lnTo>
                        <a:lnTo>
                          <a:pt x="1240" y="2874"/>
                        </a:lnTo>
                        <a:lnTo>
                          <a:pt x="1266" y="2944"/>
                        </a:lnTo>
                        <a:lnTo>
                          <a:pt x="1286" y="3016"/>
                        </a:lnTo>
                        <a:lnTo>
                          <a:pt x="1292" y="3050"/>
                        </a:lnTo>
                        <a:lnTo>
                          <a:pt x="1296" y="3084"/>
                        </a:lnTo>
                        <a:lnTo>
                          <a:pt x="1300" y="3120"/>
                        </a:lnTo>
                        <a:lnTo>
                          <a:pt x="1304" y="3156"/>
                        </a:lnTo>
                        <a:lnTo>
                          <a:pt x="1316" y="3226"/>
                        </a:lnTo>
                        <a:lnTo>
                          <a:pt x="1324" y="3300"/>
                        </a:lnTo>
                        <a:lnTo>
                          <a:pt x="1332" y="3372"/>
                        </a:lnTo>
                        <a:lnTo>
                          <a:pt x="1336" y="3444"/>
                        </a:lnTo>
                        <a:lnTo>
                          <a:pt x="1340" y="3518"/>
                        </a:lnTo>
                        <a:lnTo>
                          <a:pt x="1344" y="3590"/>
                        </a:lnTo>
                        <a:lnTo>
                          <a:pt x="1350" y="3662"/>
                        </a:lnTo>
                        <a:lnTo>
                          <a:pt x="1358" y="3736"/>
                        </a:lnTo>
                        <a:lnTo>
                          <a:pt x="1358" y="3744"/>
                        </a:lnTo>
                        <a:lnTo>
                          <a:pt x="1358" y="3750"/>
                        </a:lnTo>
                        <a:lnTo>
                          <a:pt x="1362" y="3754"/>
                        </a:lnTo>
                        <a:lnTo>
                          <a:pt x="1370" y="3756"/>
                        </a:lnTo>
                        <a:lnTo>
                          <a:pt x="1378" y="3758"/>
                        </a:lnTo>
                        <a:lnTo>
                          <a:pt x="1388" y="3758"/>
                        </a:lnTo>
                        <a:lnTo>
                          <a:pt x="1398" y="3760"/>
                        </a:lnTo>
                        <a:lnTo>
                          <a:pt x="1406" y="3762"/>
                        </a:lnTo>
                        <a:lnTo>
                          <a:pt x="1410" y="3768"/>
                        </a:lnTo>
                        <a:lnTo>
                          <a:pt x="1412" y="3774"/>
                        </a:lnTo>
                        <a:lnTo>
                          <a:pt x="1414" y="3794"/>
                        </a:lnTo>
                        <a:lnTo>
                          <a:pt x="1412" y="3830"/>
                        </a:lnTo>
                        <a:lnTo>
                          <a:pt x="1412" y="3836"/>
                        </a:lnTo>
                        <a:lnTo>
                          <a:pt x="1408" y="3844"/>
                        </a:lnTo>
                        <a:lnTo>
                          <a:pt x="1400" y="3860"/>
                        </a:lnTo>
                        <a:lnTo>
                          <a:pt x="1380" y="3890"/>
                        </a:lnTo>
                        <a:lnTo>
                          <a:pt x="1360" y="3918"/>
                        </a:lnTo>
                        <a:lnTo>
                          <a:pt x="1350" y="3930"/>
                        </a:lnTo>
                        <a:lnTo>
                          <a:pt x="1338" y="3942"/>
                        </a:lnTo>
                        <a:lnTo>
                          <a:pt x="1312" y="3966"/>
                        </a:lnTo>
                        <a:lnTo>
                          <a:pt x="1284" y="3994"/>
                        </a:lnTo>
                        <a:lnTo>
                          <a:pt x="1272" y="4008"/>
                        </a:lnTo>
                        <a:lnTo>
                          <a:pt x="1262" y="4024"/>
                        </a:lnTo>
                        <a:lnTo>
                          <a:pt x="1256" y="4040"/>
                        </a:lnTo>
                        <a:lnTo>
                          <a:pt x="1254" y="4048"/>
                        </a:lnTo>
                        <a:lnTo>
                          <a:pt x="1254" y="4056"/>
                        </a:lnTo>
                        <a:lnTo>
                          <a:pt x="1256" y="4064"/>
                        </a:lnTo>
                        <a:lnTo>
                          <a:pt x="1260" y="4070"/>
                        </a:lnTo>
                        <a:lnTo>
                          <a:pt x="1264" y="4076"/>
                        </a:lnTo>
                        <a:lnTo>
                          <a:pt x="1270" y="4080"/>
                        </a:lnTo>
                        <a:lnTo>
                          <a:pt x="1284" y="4088"/>
                        </a:lnTo>
                        <a:lnTo>
                          <a:pt x="1298" y="4092"/>
                        </a:lnTo>
                        <a:lnTo>
                          <a:pt x="1332" y="4098"/>
                        </a:lnTo>
                        <a:lnTo>
                          <a:pt x="1362" y="4102"/>
                        </a:lnTo>
                        <a:lnTo>
                          <a:pt x="1380" y="4104"/>
                        </a:lnTo>
                        <a:lnTo>
                          <a:pt x="1398" y="4102"/>
                        </a:lnTo>
                        <a:lnTo>
                          <a:pt x="1416" y="4100"/>
                        </a:lnTo>
                        <a:lnTo>
                          <a:pt x="1434" y="4096"/>
                        </a:lnTo>
                        <a:lnTo>
                          <a:pt x="1470" y="4086"/>
                        </a:lnTo>
                        <a:lnTo>
                          <a:pt x="1502" y="4072"/>
                        </a:lnTo>
                        <a:lnTo>
                          <a:pt x="1534" y="4054"/>
                        </a:lnTo>
                        <a:lnTo>
                          <a:pt x="1548" y="4044"/>
                        </a:lnTo>
                        <a:lnTo>
                          <a:pt x="1562" y="4032"/>
                        </a:lnTo>
                        <a:lnTo>
                          <a:pt x="1574" y="4018"/>
                        </a:lnTo>
                        <a:lnTo>
                          <a:pt x="1586" y="4006"/>
                        </a:lnTo>
                        <a:lnTo>
                          <a:pt x="1596" y="3990"/>
                        </a:lnTo>
                        <a:lnTo>
                          <a:pt x="1602" y="3984"/>
                        </a:lnTo>
                        <a:lnTo>
                          <a:pt x="1608" y="3980"/>
                        </a:lnTo>
                        <a:lnTo>
                          <a:pt x="1624" y="3974"/>
                        </a:lnTo>
                        <a:lnTo>
                          <a:pt x="1640" y="3966"/>
                        </a:lnTo>
                        <a:lnTo>
                          <a:pt x="1654" y="3956"/>
                        </a:lnTo>
                        <a:lnTo>
                          <a:pt x="1668" y="3946"/>
                        </a:lnTo>
                        <a:lnTo>
                          <a:pt x="1678" y="3934"/>
                        </a:lnTo>
                        <a:lnTo>
                          <a:pt x="1684" y="3928"/>
                        </a:lnTo>
                        <a:lnTo>
                          <a:pt x="1684" y="3922"/>
                        </a:lnTo>
                        <a:lnTo>
                          <a:pt x="1686" y="3902"/>
                        </a:lnTo>
                        <a:lnTo>
                          <a:pt x="1688" y="3884"/>
                        </a:lnTo>
                        <a:lnTo>
                          <a:pt x="1688" y="3852"/>
                        </a:lnTo>
                        <a:lnTo>
                          <a:pt x="1684" y="3834"/>
                        </a:lnTo>
                        <a:lnTo>
                          <a:pt x="1680" y="3818"/>
                        </a:lnTo>
                        <a:lnTo>
                          <a:pt x="1670" y="3784"/>
                        </a:lnTo>
                        <a:lnTo>
                          <a:pt x="1666" y="3768"/>
                        </a:lnTo>
                        <a:lnTo>
                          <a:pt x="1666" y="3750"/>
                        </a:lnTo>
                        <a:lnTo>
                          <a:pt x="1668" y="3734"/>
                        </a:lnTo>
                        <a:lnTo>
                          <a:pt x="1674" y="3720"/>
                        </a:lnTo>
                        <a:lnTo>
                          <a:pt x="1678" y="3704"/>
                        </a:lnTo>
                        <a:lnTo>
                          <a:pt x="1680" y="3688"/>
                        </a:lnTo>
                        <a:lnTo>
                          <a:pt x="1678" y="3616"/>
                        </a:lnTo>
                        <a:lnTo>
                          <a:pt x="1676" y="3540"/>
                        </a:lnTo>
                        <a:lnTo>
                          <a:pt x="1676" y="3466"/>
                        </a:lnTo>
                        <a:lnTo>
                          <a:pt x="1676" y="3394"/>
                        </a:lnTo>
                        <a:lnTo>
                          <a:pt x="1678" y="3322"/>
                        </a:lnTo>
                        <a:lnTo>
                          <a:pt x="1680" y="3250"/>
                        </a:lnTo>
                        <a:lnTo>
                          <a:pt x="1682" y="3178"/>
                        </a:lnTo>
                        <a:lnTo>
                          <a:pt x="1680" y="3108"/>
                        </a:lnTo>
                        <a:lnTo>
                          <a:pt x="1678" y="3072"/>
                        </a:lnTo>
                        <a:lnTo>
                          <a:pt x="1674" y="3036"/>
                        </a:lnTo>
                        <a:lnTo>
                          <a:pt x="1658" y="2958"/>
                        </a:lnTo>
                        <a:lnTo>
                          <a:pt x="1642" y="2880"/>
                        </a:lnTo>
                        <a:lnTo>
                          <a:pt x="1632" y="2816"/>
                        </a:lnTo>
                        <a:lnTo>
                          <a:pt x="1620" y="2752"/>
                        </a:lnTo>
                        <a:lnTo>
                          <a:pt x="1600" y="2622"/>
                        </a:lnTo>
                        <a:lnTo>
                          <a:pt x="1570" y="2468"/>
                        </a:lnTo>
                        <a:lnTo>
                          <a:pt x="1558" y="2392"/>
                        </a:lnTo>
                        <a:lnTo>
                          <a:pt x="1552" y="2354"/>
                        </a:lnTo>
                        <a:lnTo>
                          <a:pt x="1548" y="2314"/>
                        </a:lnTo>
                        <a:lnTo>
                          <a:pt x="1546" y="2278"/>
                        </a:lnTo>
                        <a:lnTo>
                          <a:pt x="1546" y="2262"/>
                        </a:lnTo>
                        <a:lnTo>
                          <a:pt x="1548" y="2244"/>
                        </a:lnTo>
                        <a:lnTo>
                          <a:pt x="1550" y="2228"/>
                        </a:lnTo>
                        <a:lnTo>
                          <a:pt x="1552" y="2222"/>
                        </a:lnTo>
                        <a:lnTo>
                          <a:pt x="1556" y="2216"/>
                        </a:lnTo>
                        <a:lnTo>
                          <a:pt x="1562" y="2212"/>
                        </a:lnTo>
                        <a:lnTo>
                          <a:pt x="1564" y="2210"/>
                        </a:lnTo>
                        <a:lnTo>
                          <a:pt x="1566" y="2208"/>
                        </a:lnTo>
                        <a:lnTo>
                          <a:pt x="1570" y="2204"/>
                        </a:lnTo>
                        <a:lnTo>
                          <a:pt x="1570" y="2190"/>
                        </a:lnTo>
                        <a:lnTo>
                          <a:pt x="1570" y="2176"/>
                        </a:lnTo>
                        <a:lnTo>
                          <a:pt x="1570" y="2138"/>
                        </a:lnTo>
                        <a:lnTo>
                          <a:pt x="1564" y="2104"/>
                        </a:lnTo>
                        <a:lnTo>
                          <a:pt x="1560" y="2070"/>
                        </a:lnTo>
                        <a:lnTo>
                          <a:pt x="1556" y="2002"/>
                        </a:lnTo>
                        <a:lnTo>
                          <a:pt x="1550" y="1932"/>
                        </a:lnTo>
                        <a:lnTo>
                          <a:pt x="1542" y="1856"/>
                        </a:lnTo>
                        <a:lnTo>
                          <a:pt x="1532" y="1780"/>
                        </a:lnTo>
                        <a:lnTo>
                          <a:pt x="1526" y="1746"/>
                        </a:lnTo>
                        <a:lnTo>
                          <a:pt x="1524" y="1730"/>
                        </a:lnTo>
                        <a:lnTo>
                          <a:pt x="1524" y="1712"/>
                        </a:lnTo>
                        <a:lnTo>
                          <a:pt x="1524" y="1696"/>
                        </a:lnTo>
                        <a:lnTo>
                          <a:pt x="1528" y="1680"/>
                        </a:lnTo>
                        <a:lnTo>
                          <a:pt x="1534" y="1664"/>
                        </a:lnTo>
                        <a:lnTo>
                          <a:pt x="1542" y="1650"/>
                        </a:lnTo>
                        <a:lnTo>
                          <a:pt x="1550" y="1638"/>
                        </a:lnTo>
                        <a:lnTo>
                          <a:pt x="1554" y="1632"/>
                        </a:lnTo>
                        <a:lnTo>
                          <a:pt x="1560" y="1628"/>
                        </a:lnTo>
                        <a:lnTo>
                          <a:pt x="1594" y="1616"/>
                        </a:lnTo>
                        <a:lnTo>
                          <a:pt x="1628" y="1600"/>
                        </a:lnTo>
                        <a:lnTo>
                          <a:pt x="1644" y="1590"/>
                        </a:lnTo>
                        <a:lnTo>
                          <a:pt x="1660" y="1578"/>
                        </a:lnTo>
                        <a:lnTo>
                          <a:pt x="1682" y="1562"/>
                        </a:lnTo>
                        <a:lnTo>
                          <a:pt x="1706" y="1550"/>
                        </a:lnTo>
                        <a:lnTo>
                          <a:pt x="1718" y="1544"/>
                        </a:lnTo>
                        <a:lnTo>
                          <a:pt x="1726" y="1536"/>
                        </a:lnTo>
                        <a:lnTo>
                          <a:pt x="1732" y="1528"/>
                        </a:lnTo>
                        <a:lnTo>
                          <a:pt x="1738" y="1514"/>
                        </a:lnTo>
                        <a:lnTo>
                          <a:pt x="1750" y="1488"/>
                        </a:lnTo>
                        <a:lnTo>
                          <a:pt x="1760" y="1460"/>
                        </a:lnTo>
                        <a:lnTo>
                          <a:pt x="1764" y="1450"/>
                        </a:lnTo>
                        <a:lnTo>
                          <a:pt x="1772" y="1438"/>
                        </a:lnTo>
                        <a:lnTo>
                          <a:pt x="1778" y="1426"/>
                        </a:lnTo>
                        <a:lnTo>
                          <a:pt x="1782" y="1414"/>
                        </a:lnTo>
                        <a:lnTo>
                          <a:pt x="1784" y="1356"/>
                        </a:lnTo>
                        <a:lnTo>
                          <a:pt x="1784" y="1296"/>
                        </a:lnTo>
                        <a:lnTo>
                          <a:pt x="1784" y="1238"/>
                        </a:lnTo>
                        <a:lnTo>
                          <a:pt x="1782" y="1180"/>
                        </a:lnTo>
                        <a:close/>
                      </a:path>
                    </a:pathLst>
                  </a:custGeom>
                  <a:solidFill>
                    <a:srgbClr val="01010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" name="Freeform 12"/>
                  <p:cNvSpPr>
                    <a:spLocks/>
                  </p:cNvSpPr>
                  <p:nvPr/>
                </p:nvSpPr>
                <p:spPr bwMode="auto">
                  <a:xfrm>
                    <a:off x="5370766" y="1561069"/>
                    <a:ext cx="117851" cy="229393"/>
                  </a:xfrm>
                  <a:custGeom>
                    <a:avLst/>
                    <a:gdLst>
                      <a:gd name="T0" fmla="*/ 2147483647 w 76"/>
                      <a:gd name="T1" fmla="*/ 2147483647 h 142"/>
                      <a:gd name="T2" fmla="*/ 2147483647 w 76"/>
                      <a:gd name="T3" fmla="*/ 2147483647 h 142"/>
                      <a:gd name="T4" fmla="*/ 2147483647 w 76"/>
                      <a:gd name="T5" fmla="*/ 2147483647 h 142"/>
                      <a:gd name="T6" fmla="*/ 0 w 76"/>
                      <a:gd name="T7" fmla="*/ 2147483647 h 142"/>
                      <a:gd name="T8" fmla="*/ 2147483647 w 76"/>
                      <a:gd name="T9" fmla="*/ 2147483647 h 142"/>
                      <a:gd name="T10" fmla="*/ 2147483647 w 76"/>
                      <a:gd name="T11" fmla="*/ 0 h 142"/>
                      <a:gd name="T12" fmla="*/ 2147483647 w 76"/>
                      <a:gd name="T13" fmla="*/ 2147483647 h 142"/>
                      <a:gd name="T14" fmla="*/ 2147483647 w 76"/>
                      <a:gd name="T15" fmla="*/ 2147483647 h 142"/>
                      <a:gd name="T16" fmla="*/ 2147483647 w 76"/>
                      <a:gd name="T17" fmla="*/ 2147483647 h 142"/>
                      <a:gd name="T18" fmla="*/ 2147483647 w 76"/>
                      <a:gd name="T19" fmla="*/ 2147483647 h 142"/>
                      <a:gd name="T20" fmla="*/ 2147483647 w 76"/>
                      <a:gd name="T21" fmla="*/ 2147483647 h 142"/>
                      <a:gd name="T22" fmla="*/ 2147483647 w 76"/>
                      <a:gd name="T23" fmla="*/ 2147483647 h 142"/>
                      <a:gd name="T24" fmla="*/ 2147483647 w 76"/>
                      <a:gd name="T25" fmla="*/ 2147483647 h 142"/>
                      <a:gd name="T26" fmla="*/ 2147483647 w 76"/>
                      <a:gd name="T27" fmla="*/ 2147483647 h 142"/>
                      <a:gd name="T28" fmla="*/ 2147483647 w 76"/>
                      <a:gd name="T29" fmla="*/ 2147483647 h 14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6"/>
                      <a:gd name="T46" fmla="*/ 0 h 142"/>
                      <a:gd name="T47" fmla="*/ 76 w 76"/>
                      <a:gd name="T48" fmla="*/ 142 h 14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6" h="142">
                        <a:moveTo>
                          <a:pt x="8" y="142"/>
                        </a:moveTo>
                        <a:lnTo>
                          <a:pt x="6" y="118"/>
                        </a:lnTo>
                        <a:lnTo>
                          <a:pt x="6" y="76"/>
                        </a:lnTo>
                        <a:lnTo>
                          <a:pt x="0" y="56"/>
                        </a:lnTo>
                        <a:lnTo>
                          <a:pt x="30" y="30"/>
                        </a:lnTo>
                        <a:lnTo>
                          <a:pt x="56" y="0"/>
                        </a:lnTo>
                        <a:lnTo>
                          <a:pt x="62" y="8"/>
                        </a:lnTo>
                        <a:lnTo>
                          <a:pt x="64" y="22"/>
                        </a:lnTo>
                        <a:lnTo>
                          <a:pt x="70" y="32"/>
                        </a:lnTo>
                        <a:lnTo>
                          <a:pt x="72" y="38"/>
                        </a:lnTo>
                        <a:lnTo>
                          <a:pt x="76" y="44"/>
                        </a:lnTo>
                        <a:lnTo>
                          <a:pt x="58" y="66"/>
                        </a:lnTo>
                        <a:lnTo>
                          <a:pt x="40" y="92"/>
                        </a:lnTo>
                        <a:lnTo>
                          <a:pt x="8" y="142"/>
                        </a:lnTo>
                        <a:close/>
                      </a:path>
                    </a:pathLst>
                  </a:custGeom>
                  <a:solidFill>
                    <a:srgbClr val="01010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" name="Freeform 13"/>
                  <p:cNvSpPr>
                    <a:spLocks/>
                  </p:cNvSpPr>
                  <p:nvPr/>
                </p:nvSpPr>
                <p:spPr bwMode="auto">
                  <a:xfrm>
                    <a:off x="5364217" y="1312011"/>
                    <a:ext cx="170229" cy="327708"/>
                  </a:xfrm>
                  <a:custGeom>
                    <a:avLst/>
                    <a:gdLst>
                      <a:gd name="T0" fmla="*/ 2147483647 w 106"/>
                      <a:gd name="T1" fmla="*/ 2147483647 h 208"/>
                      <a:gd name="T2" fmla="*/ 0 w 106"/>
                      <a:gd name="T3" fmla="*/ 2147483647 h 208"/>
                      <a:gd name="T4" fmla="*/ 2147483647 w 106"/>
                      <a:gd name="T5" fmla="*/ 2147483647 h 208"/>
                      <a:gd name="T6" fmla="*/ 2147483647 w 106"/>
                      <a:gd name="T7" fmla="*/ 2147483647 h 208"/>
                      <a:gd name="T8" fmla="*/ 2147483647 w 106"/>
                      <a:gd name="T9" fmla="*/ 2147483647 h 208"/>
                      <a:gd name="T10" fmla="*/ 2147483647 w 106"/>
                      <a:gd name="T11" fmla="*/ 2147483647 h 208"/>
                      <a:gd name="T12" fmla="*/ 2147483647 w 106"/>
                      <a:gd name="T13" fmla="*/ 2147483647 h 208"/>
                      <a:gd name="T14" fmla="*/ 2147483647 w 106"/>
                      <a:gd name="T15" fmla="*/ 2147483647 h 208"/>
                      <a:gd name="T16" fmla="*/ 2147483647 w 106"/>
                      <a:gd name="T17" fmla="*/ 0 h 208"/>
                      <a:gd name="T18" fmla="*/ 2147483647 w 106"/>
                      <a:gd name="T19" fmla="*/ 0 h 208"/>
                      <a:gd name="T20" fmla="*/ 2147483647 w 106"/>
                      <a:gd name="T21" fmla="*/ 2147483647 h 208"/>
                      <a:gd name="T22" fmla="*/ 2147483647 w 106"/>
                      <a:gd name="T23" fmla="*/ 2147483647 h 208"/>
                      <a:gd name="T24" fmla="*/ 2147483647 w 106"/>
                      <a:gd name="T25" fmla="*/ 2147483647 h 208"/>
                      <a:gd name="T26" fmla="*/ 2147483647 w 106"/>
                      <a:gd name="T27" fmla="*/ 2147483647 h 208"/>
                      <a:gd name="T28" fmla="*/ 2147483647 w 106"/>
                      <a:gd name="T29" fmla="*/ 2147483647 h 208"/>
                      <a:gd name="T30" fmla="*/ 2147483647 w 106"/>
                      <a:gd name="T31" fmla="*/ 2147483647 h 208"/>
                      <a:gd name="T32" fmla="*/ 2147483647 w 106"/>
                      <a:gd name="T33" fmla="*/ 2147483647 h 208"/>
                      <a:gd name="T34" fmla="*/ 2147483647 w 106"/>
                      <a:gd name="T35" fmla="*/ 2147483647 h 208"/>
                      <a:gd name="T36" fmla="*/ 2147483647 w 106"/>
                      <a:gd name="T37" fmla="*/ 2147483647 h 2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6"/>
                      <a:gd name="T58" fmla="*/ 0 h 208"/>
                      <a:gd name="T59" fmla="*/ 106 w 106"/>
                      <a:gd name="T60" fmla="*/ 208 h 2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6" h="208">
                        <a:moveTo>
                          <a:pt x="2" y="208"/>
                        </a:moveTo>
                        <a:lnTo>
                          <a:pt x="0" y="202"/>
                        </a:lnTo>
                        <a:lnTo>
                          <a:pt x="2" y="168"/>
                        </a:lnTo>
                        <a:lnTo>
                          <a:pt x="6" y="136"/>
                        </a:lnTo>
                        <a:lnTo>
                          <a:pt x="2" y="134"/>
                        </a:lnTo>
                        <a:lnTo>
                          <a:pt x="8" y="100"/>
                        </a:lnTo>
                        <a:lnTo>
                          <a:pt x="16" y="64"/>
                        </a:lnTo>
                        <a:lnTo>
                          <a:pt x="28" y="32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62" y="24"/>
                        </a:lnTo>
                        <a:lnTo>
                          <a:pt x="78" y="46"/>
                        </a:lnTo>
                        <a:lnTo>
                          <a:pt x="94" y="72"/>
                        </a:lnTo>
                        <a:lnTo>
                          <a:pt x="106" y="100"/>
                        </a:lnTo>
                        <a:lnTo>
                          <a:pt x="82" y="128"/>
                        </a:lnTo>
                        <a:lnTo>
                          <a:pt x="54" y="156"/>
                        </a:lnTo>
                        <a:lnTo>
                          <a:pt x="28" y="182"/>
                        </a:lnTo>
                        <a:lnTo>
                          <a:pt x="2" y="208"/>
                        </a:lnTo>
                        <a:close/>
                      </a:path>
                    </a:pathLst>
                  </a:custGeom>
                  <a:solidFill>
                    <a:srgbClr val="01010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" name="Freeform 14"/>
                  <p:cNvSpPr>
                    <a:spLocks/>
                  </p:cNvSpPr>
                  <p:nvPr/>
                </p:nvSpPr>
                <p:spPr bwMode="auto">
                  <a:xfrm>
                    <a:off x="5547540" y="1574178"/>
                    <a:ext cx="104756" cy="275275"/>
                  </a:xfrm>
                  <a:custGeom>
                    <a:avLst/>
                    <a:gdLst>
                      <a:gd name="T0" fmla="*/ 2147483647 w 66"/>
                      <a:gd name="T1" fmla="*/ 2147483647 h 174"/>
                      <a:gd name="T2" fmla="*/ 2147483647 w 66"/>
                      <a:gd name="T3" fmla="*/ 2147483647 h 174"/>
                      <a:gd name="T4" fmla="*/ 0 w 66"/>
                      <a:gd name="T5" fmla="*/ 2147483647 h 174"/>
                      <a:gd name="T6" fmla="*/ 0 w 66"/>
                      <a:gd name="T7" fmla="*/ 2147483647 h 174"/>
                      <a:gd name="T8" fmla="*/ 0 w 66"/>
                      <a:gd name="T9" fmla="*/ 2147483647 h 174"/>
                      <a:gd name="T10" fmla="*/ 0 w 66"/>
                      <a:gd name="T11" fmla="*/ 2147483647 h 174"/>
                      <a:gd name="T12" fmla="*/ 0 w 66"/>
                      <a:gd name="T13" fmla="*/ 2147483647 h 174"/>
                      <a:gd name="T14" fmla="*/ 0 w 66"/>
                      <a:gd name="T15" fmla="*/ 2147483647 h 174"/>
                      <a:gd name="T16" fmla="*/ 2147483647 w 66"/>
                      <a:gd name="T17" fmla="*/ 2147483647 h 174"/>
                      <a:gd name="T18" fmla="*/ 2147483647 w 66"/>
                      <a:gd name="T19" fmla="*/ 2147483647 h 174"/>
                      <a:gd name="T20" fmla="*/ 2147483647 w 66"/>
                      <a:gd name="T21" fmla="*/ 2147483647 h 174"/>
                      <a:gd name="T22" fmla="*/ 2147483647 w 66"/>
                      <a:gd name="T23" fmla="*/ 2147483647 h 174"/>
                      <a:gd name="T24" fmla="*/ 2147483647 w 66"/>
                      <a:gd name="T25" fmla="*/ 0 h 174"/>
                      <a:gd name="T26" fmla="*/ 2147483647 w 66"/>
                      <a:gd name="T27" fmla="*/ 2147483647 h 174"/>
                      <a:gd name="T28" fmla="*/ 2147483647 w 66"/>
                      <a:gd name="T29" fmla="*/ 2147483647 h 174"/>
                      <a:gd name="T30" fmla="*/ 2147483647 w 66"/>
                      <a:gd name="T31" fmla="*/ 2147483647 h 174"/>
                      <a:gd name="T32" fmla="*/ 2147483647 w 66"/>
                      <a:gd name="T33" fmla="*/ 2147483647 h 174"/>
                      <a:gd name="T34" fmla="*/ 2147483647 w 66"/>
                      <a:gd name="T35" fmla="*/ 2147483647 h 174"/>
                      <a:gd name="T36" fmla="*/ 2147483647 w 66"/>
                      <a:gd name="T37" fmla="*/ 2147483647 h 174"/>
                      <a:gd name="T38" fmla="*/ 2147483647 w 66"/>
                      <a:gd name="T39" fmla="*/ 2147483647 h 174"/>
                      <a:gd name="T40" fmla="*/ 2147483647 w 66"/>
                      <a:gd name="T41" fmla="*/ 2147483647 h 174"/>
                      <a:gd name="T42" fmla="*/ 2147483647 w 66"/>
                      <a:gd name="T43" fmla="*/ 2147483647 h 17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6"/>
                      <a:gd name="T67" fmla="*/ 0 h 174"/>
                      <a:gd name="T68" fmla="*/ 66 w 66"/>
                      <a:gd name="T69" fmla="*/ 174 h 17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6" h="174">
                        <a:moveTo>
                          <a:pt x="4" y="174"/>
                        </a:moveTo>
                        <a:lnTo>
                          <a:pt x="4" y="174"/>
                        </a:lnTo>
                        <a:lnTo>
                          <a:pt x="0" y="158"/>
                        </a:lnTo>
                        <a:lnTo>
                          <a:pt x="0" y="142"/>
                        </a:lnTo>
                        <a:lnTo>
                          <a:pt x="0" y="110"/>
                        </a:lnTo>
                        <a:lnTo>
                          <a:pt x="0" y="76"/>
                        </a:lnTo>
                        <a:lnTo>
                          <a:pt x="0" y="60"/>
                        </a:lnTo>
                        <a:lnTo>
                          <a:pt x="0" y="46"/>
                        </a:lnTo>
                        <a:lnTo>
                          <a:pt x="10" y="36"/>
                        </a:lnTo>
                        <a:lnTo>
                          <a:pt x="20" y="24"/>
                        </a:lnTo>
                        <a:lnTo>
                          <a:pt x="32" y="14"/>
                        </a:lnTo>
                        <a:lnTo>
                          <a:pt x="34" y="8"/>
                        </a:lnTo>
                        <a:lnTo>
                          <a:pt x="38" y="0"/>
                        </a:lnTo>
                        <a:lnTo>
                          <a:pt x="44" y="2"/>
                        </a:lnTo>
                        <a:lnTo>
                          <a:pt x="48" y="6"/>
                        </a:lnTo>
                        <a:lnTo>
                          <a:pt x="52" y="16"/>
                        </a:lnTo>
                        <a:lnTo>
                          <a:pt x="60" y="24"/>
                        </a:lnTo>
                        <a:lnTo>
                          <a:pt x="66" y="36"/>
                        </a:lnTo>
                        <a:lnTo>
                          <a:pt x="36" y="106"/>
                        </a:lnTo>
                        <a:lnTo>
                          <a:pt x="20" y="140"/>
                        </a:lnTo>
                        <a:lnTo>
                          <a:pt x="4" y="174"/>
                        </a:lnTo>
                        <a:close/>
                      </a:path>
                    </a:pathLst>
                  </a:custGeom>
                  <a:solidFill>
                    <a:srgbClr val="01010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5410050" y="2721153"/>
                    <a:ext cx="477948" cy="393250"/>
                  </a:xfrm>
                  <a:custGeom>
                    <a:avLst/>
                    <a:gdLst>
                      <a:gd name="T0" fmla="*/ 2147483647 w 302"/>
                      <a:gd name="T1" fmla="*/ 2147483647 h 248"/>
                      <a:gd name="T2" fmla="*/ 2147483647 w 302"/>
                      <a:gd name="T3" fmla="*/ 2147483647 h 248"/>
                      <a:gd name="T4" fmla="*/ 2147483647 w 302"/>
                      <a:gd name="T5" fmla="*/ 0 h 248"/>
                      <a:gd name="T6" fmla="*/ 2147483647 w 302"/>
                      <a:gd name="T7" fmla="*/ 0 h 248"/>
                      <a:gd name="T8" fmla="*/ 2147483647 w 302"/>
                      <a:gd name="T9" fmla="*/ 2147483647 h 248"/>
                      <a:gd name="T10" fmla="*/ 2147483647 w 302"/>
                      <a:gd name="T11" fmla="*/ 2147483647 h 248"/>
                      <a:gd name="T12" fmla="*/ 2147483647 w 302"/>
                      <a:gd name="T13" fmla="*/ 2147483647 h 248"/>
                      <a:gd name="T14" fmla="*/ 2147483647 w 302"/>
                      <a:gd name="T15" fmla="*/ 2147483647 h 248"/>
                      <a:gd name="T16" fmla="*/ 2147483647 w 302"/>
                      <a:gd name="T17" fmla="*/ 2147483647 h 248"/>
                      <a:gd name="T18" fmla="*/ 2147483647 w 302"/>
                      <a:gd name="T19" fmla="*/ 2147483647 h 248"/>
                      <a:gd name="T20" fmla="*/ 2147483647 w 302"/>
                      <a:gd name="T21" fmla="*/ 2147483647 h 248"/>
                      <a:gd name="T22" fmla="*/ 2147483647 w 302"/>
                      <a:gd name="T23" fmla="*/ 2147483647 h 248"/>
                      <a:gd name="T24" fmla="*/ 2147483647 w 302"/>
                      <a:gd name="T25" fmla="*/ 2147483647 h 248"/>
                      <a:gd name="T26" fmla="*/ 2147483647 w 302"/>
                      <a:gd name="T27" fmla="*/ 2147483647 h 248"/>
                      <a:gd name="T28" fmla="*/ 2147483647 w 302"/>
                      <a:gd name="T29" fmla="*/ 2147483647 h 248"/>
                      <a:gd name="T30" fmla="*/ 2147483647 w 302"/>
                      <a:gd name="T31" fmla="*/ 2147483647 h 248"/>
                      <a:gd name="T32" fmla="*/ 2147483647 w 302"/>
                      <a:gd name="T33" fmla="*/ 2147483647 h 248"/>
                      <a:gd name="T34" fmla="*/ 2147483647 w 302"/>
                      <a:gd name="T35" fmla="*/ 2147483647 h 248"/>
                      <a:gd name="T36" fmla="*/ 2147483647 w 302"/>
                      <a:gd name="T37" fmla="*/ 2147483647 h 248"/>
                      <a:gd name="T38" fmla="*/ 2147483647 w 302"/>
                      <a:gd name="T39" fmla="*/ 2147483647 h 248"/>
                      <a:gd name="T40" fmla="*/ 2147483647 w 302"/>
                      <a:gd name="T41" fmla="*/ 2147483647 h 248"/>
                      <a:gd name="T42" fmla="*/ 2147483647 w 302"/>
                      <a:gd name="T43" fmla="*/ 2147483647 h 248"/>
                      <a:gd name="T44" fmla="*/ 2147483647 w 302"/>
                      <a:gd name="T45" fmla="*/ 2147483647 h 248"/>
                      <a:gd name="T46" fmla="*/ 2147483647 w 302"/>
                      <a:gd name="T47" fmla="*/ 2147483647 h 248"/>
                      <a:gd name="T48" fmla="*/ 2147483647 w 302"/>
                      <a:gd name="T49" fmla="*/ 2147483647 h 248"/>
                      <a:gd name="T50" fmla="*/ 2147483647 w 302"/>
                      <a:gd name="T51" fmla="*/ 2147483647 h 248"/>
                      <a:gd name="T52" fmla="*/ 2147483647 w 302"/>
                      <a:gd name="T53" fmla="*/ 2147483647 h 248"/>
                      <a:gd name="T54" fmla="*/ 2147483647 w 302"/>
                      <a:gd name="T55" fmla="*/ 2147483647 h 248"/>
                      <a:gd name="T56" fmla="*/ 2147483647 w 302"/>
                      <a:gd name="T57" fmla="*/ 2147483647 h 248"/>
                      <a:gd name="T58" fmla="*/ 2147483647 w 302"/>
                      <a:gd name="T59" fmla="*/ 2147483647 h 248"/>
                      <a:gd name="T60" fmla="*/ 2147483647 w 302"/>
                      <a:gd name="T61" fmla="*/ 2147483647 h 248"/>
                      <a:gd name="T62" fmla="*/ 2147483647 w 302"/>
                      <a:gd name="T63" fmla="*/ 2147483647 h 248"/>
                      <a:gd name="T64" fmla="*/ 2147483647 w 302"/>
                      <a:gd name="T65" fmla="*/ 2147483647 h 248"/>
                      <a:gd name="T66" fmla="*/ 2147483647 w 302"/>
                      <a:gd name="T67" fmla="*/ 2147483647 h 248"/>
                      <a:gd name="T68" fmla="*/ 2147483647 w 302"/>
                      <a:gd name="T69" fmla="*/ 2147483647 h 248"/>
                      <a:gd name="T70" fmla="*/ 2147483647 w 302"/>
                      <a:gd name="T71" fmla="*/ 2147483647 h 2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02"/>
                      <a:gd name="T109" fmla="*/ 0 h 248"/>
                      <a:gd name="T110" fmla="*/ 302 w 302"/>
                      <a:gd name="T111" fmla="*/ 248 h 2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02" h="248">
                        <a:moveTo>
                          <a:pt x="300" y="64"/>
                        </a:moveTo>
                        <a:lnTo>
                          <a:pt x="300" y="48"/>
                        </a:lnTo>
                        <a:lnTo>
                          <a:pt x="300" y="30"/>
                        </a:lnTo>
                        <a:lnTo>
                          <a:pt x="286" y="2"/>
                        </a:lnTo>
                        <a:lnTo>
                          <a:pt x="268" y="2"/>
                        </a:lnTo>
                        <a:lnTo>
                          <a:pt x="252" y="0"/>
                        </a:lnTo>
                        <a:lnTo>
                          <a:pt x="230" y="0"/>
                        </a:lnTo>
                        <a:lnTo>
                          <a:pt x="212" y="0"/>
                        </a:lnTo>
                        <a:lnTo>
                          <a:pt x="178" y="0"/>
                        </a:lnTo>
                        <a:lnTo>
                          <a:pt x="146" y="12"/>
                        </a:lnTo>
                        <a:lnTo>
                          <a:pt x="130" y="18"/>
                        </a:lnTo>
                        <a:lnTo>
                          <a:pt x="120" y="24"/>
                        </a:lnTo>
                        <a:lnTo>
                          <a:pt x="112" y="28"/>
                        </a:lnTo>
                        <a:lnTo>
                          <a:pt x="100" y="40"/>
                        </a:lnTo>
                        <a:lnTo>
                          <a:pt x="94" y="44"/>
                        </a:lnTo>
                        <a:lnTo>
                          <a:pt x="72" y="54"/>
                        </a:lnTo>
                        <a:lnTo>
                          <a:pt x="62" y="64"/>
                        </a:lnTo>
                        <a:lnTo>
                          <a:pt x="44" y="76"/>
                        </a:lnTo>
                        <a:lnTo>
                          <a:pt x="32" y="80"/>
                        </a:lnTo>
                        <a:lnTo>
                          <a:pt x="14" y="94"/>
                        </a:lnTo>
                        <a:lnTo>
                          <a:pt x="0" y="106"/>
                        </a:lnTo>
                        <a:lnTo>
                          <a:pt x="14" y="124"/>
                        </a:lnTo>
                        <a:lnTo>
                          <a:pt x="8" y="130"/>
                        </a:lnTo>
                        <a:lnTo>
                          <a:pt x="8" y="152"/>
                        </a:lnTo>
                        <a:lnTo>
                          <a:pt x="24" y="180"/>
                        </a:lnTo>
                        <a:lnTo>
                          <a:pt x="36" y="202"/>
                        </a:lnTo>
                        <a:lnTo>
                          <a:pt x="54" y="218"/>
                        </a:lnTo>
                        <a:lnTo>
                          <a:pt x="66" y="232"/>
                        </a:lnTo>
                        <a:lnTo>
                          <a:pt x="76" y="242"/>
                        </a:lnTo>
                        <a:lnTo>
                          <a:pt x="80" y="246"/>
                        </a:lnTo>
                        <a:lnTo>
                          <a:pt x="80" y="248"/>
                        </a:lnTo>
                        <a:lnTo>
                          <a:pt x="80" y="246"/>
                        </a:lnTo>
                        <a:lnTo>
                          <a:pt x="82" y="244"/>
                        </a:lnTo>
                        <a:lnTo>
                          <a:pt x="84" y="244"/>
                        </a:lnTo>
                        <a:lnTo>
                          <a:pt x="86" y="244"/>
                        </a:lnTo>
                        <a:lnTo>
                          <a:pt x="92" y="244"/>
                        </a:lnTo>
                        <a:lnTo>
                          <a:pt x="100" y="242"/>
                        </a:lnTo>
                        <a:lnTo>
                          <a:pt x="112" y="240"/>
                        </a:lnTo>
                        <a:lnTo>
                          <a:pt x="128" y="234"/>
                        </a:lnTo>
                        <a:lnTo>
                          <a:pt x="136" y="232"/>
                        </a:lnTo>
                        <a:lnTo>
                          <a:pt x="144" y="228"/>
                        </a:lnTo>
                        <a:lnTo>
                          <a:pt x="154" y="224"/>
                        </a:lnTo>
                        <a:lnTo>
                          <a:pt x="164" y="222"/>
                        </a:lnTo>
                        <a:lnTo>
                          <a:pt x="184" y="218"/>
                        </a:lnTo>
                        <a:lnTo>
                          <a:pt x="188" y="216"/>
                        </a:lnTo>
                        <a:lnTo>
                          <a:pt x="192" y="210"/>
                        </a:lnTo>
                        <a:lnTo>
                          <a:pt x="196" y="204"/>
                        </a:lnTo>
                        <a:lnTo>
                          <a:pt x="224" y="186"/>
                        </a:lnTo>
                        <a:lnTo>
                          <a:pt x="246" y="162"/>
                        </a:lnTo>
                        <a:lnTo>
                          <a:pt x="260" y="136"/>
                        </a:lnTo>
                        <a:lnTo>
                          <a:pt x="282" y="116"/>
                        </a:lnTo>
                        <a:lnTo>
                          <a:pt x="292" y="104"/>
                        </a:lnTo>
                        <a:lnTo>
                          <a:pt x="300" y="88"/>
                        </a:lnTo>
                        <a:lnTo>
                          <a:pt x="302" y="80"/>
                        </a:lnTo>
                        <a:lnTo>
                          <a:pt x="300" y="64"/>
                        </a:lnTo>
                        <a:close/>
                        <a:moveTo>
                          <a:pt x="108" y="136"/>
                        </a:moveTo>
                        <a:lnTo>
                          <a:pt x="92" y="148"/>
                        </a:lnTo>
                        <a:lnTo>
                          <a:pt x="80" y="154"/>
                        </a:lnTo>
                        <a:lnTo>
                          <a:pt x="72" y="160"/>
                        </a:lnTo>
                        <a:lnTo>
                          <a:pt x="54" y="170"/>
                        </a:lnTo>
                        <a:lnTo>
                          <a:pt x="42" y="162"/>
                        </a:lnTo>
                        <a:lnTo>
                          <a:pt x="40" y="152"/>
                        </a:lnTo>
                        <a:lnTo>
                          <a:pt x="46" y="134"/>
                        </a:lnTo>
                        <a:lnTo>
                          <a:pt x="52" y="124"/>
                        </a:lnTo>
                        <a:lnTo>
                          <a:pt x="78" y="114"/>
                        </a:lnTo>
                        <a:lnTo>
                          <a:pt x="100" y="104"/>
                        </a:lnTo>
                        <a:lnTo>
                          <a:pt x="112" y="94"/>
                        </a:lnTo>
                        <a:lnTo>
                          <a:pt x="116" y="106"/>
                        </a:lnTo>
                        <a:lnTo>
                          <a:pt x="118" y="120"/>
                        </a:lnTo>
                        <a:lnTo>
                          <a:pt x="108" y="136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" name="Freeform 16"/>
                  <p:cNvSpPr>
                    <a:spLocks/>
                  </p:cNvSpPr>
                  <p:nvPr/>
                </p:nvSpPr>
                <p:spPr bwMode="auto">
                  <a:xfrm>
                    <a:off x="5835620" y="2681828"/>
                    <a:ext cx="209512" cy="268723"/>
                  </a:xfrm>
                  <a:custGeom>
                    <a:avLst/>
                    <a:gdLst>
                      <a:gd name="T0" fmla="*/ 2147483647 w 128"/>
                      <a:gd name="T1" fmla="*/ 2147483647 h 166"/>
                      <a:gd name="T2" fmla="*/ 2147483647 w 128"/>
                      <a:gd name="T3" fmla="*/ 2147483647 h 166"/>
                      <a:gd name="T4" fmla="*/ 2147483647 w 128"/>
                      <a:gd name="T5" fmla="*/ 2147483647 h 166"/>
                      <a:gd name="T6" fmla="*/ 2147483647 w 128"/>
                      <a:gd name="T7" fmla="*/ 2147483647 h 166"/>
                      <a:gd name="T8" fmla="*/ 2147483647 w 128"/>
                      <a:gd name="T9" fmla="*/ 2147483647 h 166"/>
                      <a:gd name="T10" fmla="*/ 2147483647 w 128"/>
                      <a:gd name="T11" fmla="*/ 2147483647 h 166"/>
                      <a:gd name="T12" fmla="*/ 2147483647 w 128"/>
                      <a:gd name="T13" fmla="*/ 2147483647 h 166"/>
                      <a:gd name="T14" fmla="*/ 2147483647 w 128"/>
                      <a:gd name="T15" fmla="*/ 2147483647 h 166"/>
                      <a:gd name="T16" fmla="*/ 2147483647 w 128"/>
                      <a:gd name="T17" fmla="*/ 2147483647 h 166"/>
                      <a:gd name="T18" fmla="*/ 2147483647 w 128"/>
                      <a:gd name="T19" fmla="*/ 2147483647 h 166"/>
                      <a:gd name="T20" fmla="*/ 2147483647 w 128"/>
                      <a:gd name="T21" fmla="*/ 2147483647 h 166"/>
                      <a:gd name="T22" fmla="*/ 0 w 128"/>
                      <a:gd name="T23" fmla="*/ 2147483647 h 166"/>
                      <a:gd name="T24" fmla="*/ 2147483647 w 128"/>
                      <a:gd name="T25" fmla="*/ 0 h 166"/>
                      <a:gd name="T26" fmla="*/ 2147483647 w 128"/>
                      <a:gd name="T27" fmla="*/ 2147483647 h 166"/>
                      <a:gd name="T28" fmla="*/ 2147483647 w 128"/>
                      <a:gd name="T29" fmla="*/ 2147483647 h 166"/>
                      <a:gd name="T30" fmla="*/ 2147483647 w 128"/>
                      <a:gd name="T31" fmla="*/ 2147483647 h 166"/>
                      <a:gd name="T32" fmla="*/ 2147483647 w 128"/>
                      <a:gd name="T33" fmla="*/ 2147483647 h 166"/>
                      <a:gd name="T34" fmla="*/ 2147483647 w 128"/>
                      <a:gd name="T35" fmla="*/ 2147483647 h 166"/>
                      <a:gd name="T36" fmla="*/ 2147483647 w 128"/>
                      <a:gd name="T37" fmla="*/ 2147483647 h 166"/>
                      <a:gd name="T38" fmla="*/ 2147483647 w 128"/>
                      <a:gd name="T39" fmla="*/ 2147483647 h 166"/>
                      <a:gd name="T40" fmla="*/ 2147483647 w 128"/>
                      <a:gd name="T41" fmla="*/ 2147483647 h 166"/>
                      <a:gd name="T42" fmla="*/ 2147483647 w 128"/>
                      <a:gd name="T43" fmla="*/ 2147483647 h 166"/>
                      <a:gd name="T44" fmla="*/ 2147483647 w 128"/>
                      <a:gd name="T45" fmla="*/ 2147483647 h 166"/>
                      <a:gd name="T46" fmla="*/ 2147483647 w 128"/>
                      <a:gd name="T47" fmla="*/ 2147483647 h 166"/>
                      <a:gd name="T48" fmla="*/ 2147483647 w 128"/>
                      <a:gd name="T49" fmla="*/ 2147483647 h 16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28"/>
                      <a:gd name="T76" fmla="*/ 0 h 166"/>
                      <a:gd name="T77" fmla="*/ 128 w 128"/>
                      <a:gd name="T78" fmla="*/ 166 h 16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28" h="166">
                        <a:moveTo>
                          <a:pt x="6" y="154"/>
                        </a:moveTo>
                        <a:lnTo>
                          <a:pt x="6" y="154"/>
                        </a:lnTo>
                        <a:lnTo>
                          <a:pt x="12" y="136"/>
                        </a:lnTo>
                        <a:lnTo>
                          <a:pt x="18" y="118"/>
                        </a:lnTo>
                        <a:lnTo>
                          <a:pt x="24" y="96"/>
                        </a:lnTo>
                        <a:lnTo>
                          <a:pt x="26" y="70"/>
                        </a:lnTo>
                        <a:lnTo>
                          <a:pt x="26" y="60"/>
                        </a:lnTo>
                        <a:lnTo>
                          <a:pt x="24" y="48"/>
                        </a:lnTo>
                        <a:lnTo>
                          <a:pt x="22" y="38"/>
                        </a:lnTo>
                        <a:lnTo>
                          <a:pt x="16" y="28"/>
                        </a:lnTo>
                        <a:lnTo>
                          <a:pt x="8" y="20"/>
                        </a:lnTo>
                        <a:lnTo>
                          <a:pt x="0" y="14"/>
                        </a:lnTo>
                        <a:lnTo>
                          <a:pt x="66" y="0"/>
                        </a:lnTo>
                        <a:lnTo>
                          <a:pt x="74" y="8"/>
                        </a:lnTo>
                        <a:lnTo>
                          <a:pt x="82" y="16"/>
                        </a:lnTo>
                        <a:lnTo>
                          <a:pt x="94" y="28"/>
                        </a:lnTo>
                        <a:lnTo>
                          <a:pt x="104" y="46"/>
                        </a:lnTo>
                        <a:lnTo>
                          <a:pt x="116" y="70"/>
                        </a:lnTo>
                        <a:lnTo>
                          <a:pt x="118" y="84"/>
                        </a:lnTo>
                        <a:lnTo>
                          <a:pt x="124" y="102"/>
                        </a:lnTo>
                        <a:lnTo>
                          <a:pt x="126" y="120"/>
                        </a:lnTo>
                        <a:lnTo>
                          <a:pt x="128" y="138"/>
                        </a:lnTo>
                        <a:lnTo>
                          <a:pt x="106" y="166"/>
                        </a:lnTo>
                        <a:lnTo>
                          <a:pt x="6" y="1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" name="Freeform 17"/>
                  <p:cNvSpPr>
                    <a:spLocks/>
                  </p:cNvSpPr>
                  <p:nvPr/>
                </p:nvSpPr>
                <p:spPr bwMode="auto">
                  <a:xfrm>
                    <a:off x="5560635" y="1095722"/>
                    <a:ext cx="379741" cy="537441"/>
                  </a:xfrm>
                  <a:custGeom>
                    <a:avLst/>
                    <a:gdLst>
                      <a:gd name="T0" fmla="*/ 2147483647 w 242"/>
                      <a:gd name="T1" fmla="*/ 0 h 340"/>
                      <a:gd name="T2" fmla="*/ 2147483647 w 242"/>
                      <a:gd name="T3" fmla="*/ 2147483647 h 340"/>
                      <a:gd name="T4" fmla="*/ 2147483647 w 242"/>
                      <a:gd name="T5" fmla="*/ 2147483647 h 340"/>
                      <a:gd name="T6" fmla="*/ 0 w 242"/>
                      <a:gd name="T7" fmla="*/ 2147483647 h 340"/>
                      <a:gd name="T8" fmla="*/ 2147483647 w 242"/>
                      <a:gd name="T9" fmla="*/ 0 h 3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2"/>
                      <a:gd name="T16" fmla="*/ 0 h 340"/>
                      <a:gd name="T17" fmla="*/ 242 w 242"/>
                      <a:gd name="T18" fmla="*/ 340 h 3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2" h="340">
                        <a:moveTo>
                          <a:pt x="208" y="0"/>
                        </a:moveTo>
                        <a:lnTo>
                          <a:pt x="242" y="34"/>
                        </a:lnTo>
                        <a:lnTo>
                          <a:pt x="58" y="340"/>
                        </a:lnTo>
                        <a:lnTo>
                          <a:pt x="0" y="24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" name="Freeform 18"/>
                  <p:cNvSpPr>
                    <a:spLocks/>
                  </p:cNvSpPr>
                  <p:nvPr/>
                </p:nvSpPr>
                <p:spPr bwMode="auto">
                  <a:xfrm>
                    <a:off x="5357672" y="1318563"/>
                    <a:ext cx="189869" cy="262166"/>
                  </a:xfrm>
                  <a:custGeom>
                    <a:avLst/>
                    <a:gdLst>
                      <a:gd name="T0" fmla="*/ 2147483647 w 122"/>
                      <a:gd name="T1" fmla="*/ 2147483647 h 166"/>
                      <a:gd name="T2" fmla="*/ 2147483647 w 122"/>
                      <a:gd name="T3" fmla="*/ 2147483647 h 166"/>
                      <a:gd name="T4" fmla="*/ 0 w 122"/>
                      <a:gd name="T5" fmla="*/ 2147483647 h 166"/>
                      <a:gd name="T6" fmla="*/ 2147483647 w 122"/>
                      <a:gd name="T7" fmla="*/ 0 h 166"/>
                      <a:gd name="T8" fmla="*/ 2147483647 w 122"/>
                      <a:gd name="T9" fmla="*/ 2147483647 h 1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66"/>
                      <a:gd name="T17" fmla="*/ 122 w 122"/>
                      <a:gd name="T18" fmla="*/ 166 h 1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66">
                        <a:moveTo>
                          <a:pt x="122" y="102"/>
                        </a:moveTo>
                        <a:lnTo>
                          <a:pt x="58" y="166"/>
                        </a:lnTo>
                        <a:lnTo>
                          <a:pt x="0" y="66"/>
                        </a:lnTo>
                        <a:lnTo>
                          <a:pt x="38" y="0"/>
                        </a:lnTo>
                        <a:lnTo>
                          <a:pt x="122" y="10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" name="Freeform 19"/>
                  <p:cNvSpPr>
                    <a:spLocks/>
                  </p:cNvSpPr>
                  <p:nvPr/>
                </p:nvSpPr>
                <p:spPr bwMode="auto">
                  <a:xfrm>
                    <a:off x="5298744" y="1475863"/>
                    <a:ext cx="314269" cy="629199"/>
                  </a:xfrm>
                  <a:custGeom>
                    <a:avLst/>
                    <a:gdLst>
                      <a:gd name="T0" fmla="*/ 2147483647 w 198"/>
                      <a:gd name="T1" fmla="*/ 0 h 394"/>
                      <a:gd name="T2" fmla="*/ 2147483647 w 198"/>
                      <a:gd name="T3" fmla="*/ 2147483647 h 394"/>
                      <a:gd name="T4" fmla="*/ 2147483647 w 198"/>
                      <a:gd name="T5" fmla="*/ 2147483647 h 394"/>
                      <a:gd name="T6" fmla="*/ 2147483647 w 198"/>
                      <a:gd name="T7" fmla="*/ 2147483647 h 394"/>
                      <a:gd name="T8" fmla="*/ 2147483647 w 198"/>
                      <a:gd name="T9" fmla="*/ 2147483647 h 394"/>
                      <a:gd name="T10" fmla="*/ 0 w 198"/>
                      <a:gd name="T11" fmla="*/ 2147483647 h 394"/>
                      <a:gd name="T12" fmla="*/ 2147483647 w 198"/>
                      <a:gd name="T13" fmla="*/ 2147483647 h 394"/>
                      <a:gd name="T14" fmla="*/ 2147483647 w 198"/>
                      <a:gd name="T15" fmla="*/ 2147483647 h 394"/>
                      <a:gd name="T16" fmla="*/ 2147483647 w 198"/>
                      <a:gd name="T17" fmla="*/ 0 h 39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8"/>
                      <a:gd name="T28" fmla="*/ 0 h 394"/>
                      <a:gd name="T29" fmla="*/ 198 w 198"/>
                      <a:gd name="T30" fmla="*/ 394 h 39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8" h="394">
                        <a:moveTo>
                          <a:pt x="162" y="0"/>
                        </a:moveTo>
                        <a:lnTo>
                          <a:pt x="198" y="66"/>
                        </a:lnTo>
                        <a:lnTo>
                          <a:pt x="150" y="112"/>
                        </a:lnTo>
                        <a:lnTo>
                          <a:pt x="154" y="216"/>
                        </a:lnTo>
                        <a:lnTo>
                          <a:pt x="38" y="394"/>
                        </a:lnTo>
                        <a:lnTo>
                          <a:pt x="0" y="290"/>
                        </a:lnTo>
                        <a:lnTo>
                          <a:pt x="122" y="104"/>
                        </a:lnTo>
                        <a:lnTo>
                          <a:pt x="106" y="54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solidFill>
                    <a:srgbClr val="ED202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" name="Freeform 20"/>
                  <p:cNvSpPr>
                    <a:spLocks/>
                  </p:cNvSpPr>
                  <p:nvPr/>
                </p:nvSpPr>
                <p:spPr bwMode="auto">
                  <a:xfrm>
                    <a:off x="3845252" y="1783911"/>
                    <a:ext cx="288080" cy="360477"/>
                  </a:xfrm>
                  <a:custGeom>
                    <a:avLst/>
                    <a:gdLst>
                      <a:gd name="T0" fmla="*/ 2147483647 w 182"/>
                      <a:gd name="T1" fmla="*/ 2147483647 h 226"/>
                      <a:gd name="T2" fmla="*/ 2147483647 w 182"/>
                      <a:gd name="T3" fmla="*/ 2147483647 h 226"/>
                      <a:gd name="T4" fmla="*/ 0 w 182"/>
                      <a:gd name="T5" fmla="*/ 2147483647 h 226"/>
                      <a:gd name="T6" fmla="*/ 0 w 182"/>
                      <a:gd name="T7" fmla="*/ 2147483647 h 226"/>
                      <a:gd name="T8" fmla="*/ 2147483647 w 182"/>
                      <a:gd name="T9" fmla="*/ 2147483647 h 226"/>
                      <a:gd name="T10" fmla="*/ 2147483647 w 182"/>
                      <a:gd name="T11" fmla="*/ 2147483647 h 226"/>
                      <a:gd name="T12" fmla="*/ 2147483647 w 182"/>
                      <a:gd name="T13" fmla="*/ 2147483647 h 226"/>
                      <a:gd name="T14" fmla="*/ 2147483647 w 182"/>
                      <a:gd name="T15" fmla="*/ 2147483647 h 226"/>
                      <a:gd name="T16" fmla="*/ 2147483647 w 182"/>
                      <a:gd name="T17" fmla="*/ 2147483647 h 226"/>
                      <a:gd name="T18" fmla="*/ 2147483647 w 182"/>
                      <a:gd name="T19" fmla="*/ 2147483647 h 226"/>
                      <a:gd name="T20" fmla="*/ 2147483647 w 182"/>
                      <a:gd name="T21" fmla="*/ 2147483647 h 226"/>
                      <a:gd name="T22" fmla="*/ 2147483647 w 182"/>
                      <a:gd name="T23" fmla="*/ 0 h 226"/>
                      <a:gd name="T24" fmla="*/ 2147483647 w 182"/>
                      <a:gd name="T25" fmla="*/ 2147483647 h 22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2"/>
                      <a:gd name="T40" fmla="*/ 0 h 226"/>
                      <a:gd name="T41" fmla="*/ 182 w 182"/>
                      <a:gd name="T42" fmla="*/ 226 h 22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2" h="226">
                        <a:moveTo>
                          <a:pt x="182" y="50"/>
                        </a:moveTo>
                        <a:lnTo>
                          <a:pt x="72" y="226"/>
                        </a:lnTo>
                        <a:lnTo>
                          <a:pt x="0" y="164"/>
                        </a:lnTo>
                        <a:lnTo>
                          <a:pt x="12" y="154"/>
                        </a:lnTo>
                        <a:lnTo>
                          <a:pt x="22" y="140"/>
                        </a:lnTo>
                        <a:lnTo>
                          <a:pt x="36" y="122"/>
                        </a:lnTo>
                        <a:lnTo>
                          <a:pt x="52" y="100"/>
                        </a:lnTo>
                        <a:lnTo>
                          <a:pt x="64" y="70"/>
                        </a:lnTo>
                        <a:lnTo>
                          <a:pt x="76" y="38"/>
                        </a:lnTo>
                        <a:lnTo>
                          <a:pt x="80" y="20"/>
                        </a:lnTo>
                        <a:lnTo>
                          <a:pt x="84" y="0"/>
                        </a:lnTo>
                        <a:lnTo>
                          <a:pt x="182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" name="Freeform 21"/>
                  <p:cNvSpPr>
                    <a:spLocks/>
                  </p:cNvSpPr>
                  <p:nvPr/>
                </p:nvSpPr>
                <p:spPr bwMode="auto">
                  <a:xfrm>
                    <a:off x="2359025" y="14288"/>
                    <a:ext cx="1610627" cy="2457807"/>
                  </a:xfrm>
                  <a:custGeom>
                    <a:avLst/>
                    <a:gdLst>
                      <a:gd name="T0" fmla="*/ 2147483647 w 1016"/>
                      <a:gd name="T1" fmla="*/ 2147483647 h 1550"/>
                      <a:gd name="T2" fmla="*/ 2147483647 w 1016"/>
                      <a:gd name="T3" fmla="*/ 2147483647 h 1550"/>
                      <a:gd name="T4" fmla="*/ 2147483647 w 1016"/>
                      <a:gd name="T5" fmla="*/ 2147483647 h 1550"/>
                      <a:gd name="T6" fmla="*/ 2147483647 w 1016"/>
                      <a:gd name="T7" fmla="*/ 2147483647 h 1550"/>
                      <a:gd name="T8" fmla="*/ 2147483647 w 1016"/>
                      <a:gd name="T9" fmla="*/ 2147483647 h 1550"/>
                      <a:gd name="T10" fmla="*/ 2147483647 w 1016"/>
                      <a:gd name="T11" fmla="*/ 2147483647 h 1550"/>
                      <a:gd name="T12" fmla="*/ 2147483647 w 1016"/>
                      <a:gd name="T13" fmla="*/ 2147483647 h 1550"/>
                      <a:gd name="T14" fmla="*/ 2147483647 w 1016"/>
                      <a:gd name="T15" fmla="*/ 2147483647 h 1550"/>
                      <a:gd name="T16" fmla="*/ 2147483647 w 1016"/>
                      <a:gd name="T17" fmla="*/ 2147483647 h 1550"/>
                      <a:gd name="T18" fmla="*/ 2147483647 w 1016"/>
                      <a:gd name="T19" fmla="*/ 2147483647 h 1550"/>
                      <a:gd name="T20" fmla="*/ 2147483647 w 1016"/>
                      <a:gd name="T21" fmla="*/ 2147483647 h 1550"/>
                      <a:gd name="T22" fmla="*/ 2147483647 w 1016"/>
                      <a:gd name="T23" fmla="*/ 2147483647 h 1550"/>
                      <a:gd name="T24" fmla="*/ 2147483647 w 1016"/>
                      <a:gd name="T25" fmla="*/ 2147483647 h 1550"/>
                      <a:gd name="T26" fmla="*/ 2147483647 w 1016"/>
                      <a:gd name="T27" fmla="*/ 2147483647 h 1550"/>
                      <a:gd name="T28" fmla="*/ 2147483647 w 1016"/>
                      <a:gd name="T29" fmla="*/ 2147483647 h 1550"/>
                      <a:gd name="T30" fmla="*/ 2147483647 w 1016"/>
                      <a:gd name="T31" fmla="*/ 2147483647 h 1550"/>
                      <a:gd name="T32" fmla="*/ 2147483647 w 1016"/>
                      <a:gd name="T33" fmla="*/ 2147483647 h 1550"/>
                      <a:gd name="T34" fmla="*/ 2147483647 w 1016"/>
                      <a:gd name="T35" fmla="*/ 2147483647 h 1550"/>
                      <a:gd name="T36" fmla="*/ 2147483647 w 1016"/>
                      <a:gd name="T37" fmla="*/ 2147483647 h 1550"/>
                      <a:gd name="T38" fmla="*/ 2147483647 w 1016"/>
                      <a:gd name="T39" fmla="*/ 2147483647 h 1550"/>
                      <a:gd name="T40" fmla="*/ 2147483647 w 1016"/>
                      <a:gd name="T41" fmla="*/ 2147483647 h 1550"/>
                      <a:gd name="T42" fmla="*/ 2147483647 w 1016"/>
                      <a:gd name="T43" fmla="*/ 2147483647 h 1550"/>
                      <a:gd name="T44" fmla="*/ 2147483647 w 1016"/>
                      <a:gd name="T45" fmla="*/ 2147483647 h 1550"/>
                      <a:gd name="T46" fmla="*/ 2147483647 w 1016"/>
                      <a:gd name="T47" fmla="*/ 2147483647 h 1550"/>
                      <a:gd name="T48" fmla="*/ 2147483647 w 1016"/>
                      <a:gd name="T49" fmla="*/ 2147483647 h 1550"/>
                      <a:gd name="T50" fmla="*/ 2147483647 w 1016"/>
                      <a:gd name="T51" fmla="*/ 2147483647 h 1550"/>
                      <a:gd name="T52" fmla="*/ 2147483647 w 1016"/>
                      <a:gd name="T53" fmla="*/ 2147483647 h 1550"/>
                      <a:gd name="T54" fmla="*/ 2147483647 w 1016"/>
                      <a:gd name="T55" fmla="*/ 2147483647 h 1550"/>
                      <a:gd name="T56" fmla="*/ 2147483647 w 1016"/>
                      <a:gd name="T57" fmla="*/ 2147483647 h 1550"/>
                      <a:gd name="T58" fmla="*/ 2147483647 w 1016"/>
                      <a:gd name="T59" fmla="*/ 2147483647 h 1550"/>
                      <a:gd name="T60" fmla="*/ 2147483647 w 1016"/>
                      <a:gd name="T61" fmla="*/ 2147483647 h 1550"/>
                      <a:gd name="T62" fmla="*/ 2147483647 w 1016"/>
                      <a:gd name="T63" fmla="*/ 2147483647 h 1550"/>
                      <a:gd name="T64" fmla="*/ 2147483647 w 1016"/>
                      <a:gd name="T65" fmla="*/ 2147483647 h 1550"/>
                      <a:gd name="T66" fmla="*/ 2147483647 w 1016"/>
                      <a:gd name="T67" fmla="*/ 2147483647 h 1550"/>
                      <a:gd name="T68" fmla="*/ 2147483647 w 1016"/>
                      <a:gd name="T69" fmla="*/ 0 h 1550"/>
                      <a:gd name="T70" fmla="*/ 2147483647 w 1016"/>
                      <a:gd name="T71" fmla="*/ 2147483647 h 1550"/>
                      <a:gd name="T72" fmla="*/ 2147483647 w 1016"/>
                      <a:gd name="T73" fmla="*/ 2147483647 h 1550"/>
                      <a:gd name="T74" fmla="*/ 2147483647 w 1016"/>
                      <a:gd name="T75" fmla="*/ 2147483647 h 1550"/>
                      <a:gd name="T76" fmla="*/ 2147483647 w 1016"/>
                      <a:gd name="T77" fmla="*/ 2147483647 h 1550"/>
                      <a:gd name="T78" fmla="*/ 2147483647 w 1016"/>
                      <a:gd name="T79" fmla="*/ 2147483647 h 1550"/>
                      <a:gd name="T80" fmla="*/ 2147483647 w 1016"/>
                      <a:gd name="T81" fmla="*/ 2147483647 h 1550"/>
                      <a:gd name="T82" fmla="*/ 2147483647 w 1016"/>
                      <a:gd name="T83" fmla="*/ 2147483647 h 155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016"/>
                      <a:gd name="T127" fmla="*/ 0 h 1550"/>
                      <a:gd name="T128" fmla="*/ 1016 w 1016"/>
                      <a:gd name="T129" fmla="*/ 1550 h 155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016" h="1550">
                        <a:moveTo>
                          <a:pt x="42" y="670"/>
                        </a:moveTo>
                        <a:lnTo>
                          <a:pt x="42" y="670"/>
                        </a:lnTo>
                        <a:lnTo>
                          <a:pt x="58" y="706"/>
                        </a:lnTo>
                        <a:lnTo>
                          <a:pt x="80" y="740"/>
                        </a:lnTo>
                        <a:lnTo>
                          <a:pt x="102" y="770"/>
                        </a:lnTo>
                        <a:lnTo>
                          <a:pt x="128" y="798"/>
                        </a:lnTo>
                        <a:lnTo>
                          <a:pt x="154" y="824"/>
                        </a:lnTo>
                        <a:lnTo>
                          <a:pt x="182" y="848"/>
                        </a:lnTo>
                        <a:lnTo>
                          <a:pt x="212" y="870"/>
                        </a:lnTo>
                        <a:lnTo>
                          <a:pt x="246" y="888"/>
                        </a:lnTo>
                        <a:lnTo>
                          <a:pt x="278" y="902"/>
                        </a:lnTo>
                        <a:lnTo>
                          <a:pt x="314" y="918"/>
                        </a:lnTo>
                        <a:lnTo>
                          <a:pt x="348" y="926"/>
                        </a:lnTo>
                        <a:lnTo>
                          <a:pt x="386" y="932"/>
                        </a:lnTo>
                        <a:lnTo>
                          <a:pt x="422" y="938"/>
                        </a:lnTo>
                        <a:lnTo>
                          <a:pt x="460" y="938"/>
                        </a:lnTo>
                        <a:lnTo>
                          <a:pt x="498" y="934"/>
                        </a:lnTo>
                        <a:lnTo>
                          <a:pt x="536" y="930"/>
                        </a:lnTo>
                        <a:lnTo>
                          <a:pt x="540" y="936"/>
                        </a:lnTo>
                        <a:lnTo>
                          <a:pt x="544" y="944"/>
                        </a:lnTo>
                        <a:lnTo>
                          <a:pt x="550" y="950"/>
                        </a:lnTo>
                        <a:lnTo>
                          <a:pt x="556" y="956"/>
                        </a:lnTo>
                        <a:lnTo>
                          <a:pt x="564" y="962"/>
                        </a:lnTo>
                        <a:lnTo>
                          <a:pt x="582" y="966"/>
                        </a:lnTo>
                        <a:lnTo>
                          <a:pt x="590" y="966"/>
                        </a:lnTo>
                        <a:lnTo>
                          <a:pt x="602" y="964"/>
                        </a:lnTo>
                        <a:lnTo>
                          <a:pt x="592" y="974"/>
                        </a:lnTo>
                        <a:lnTo>
                          <a:pt x="588" y="984"/>
                        </a:lnTo>
                        <a:lnTo>
                          <a:pt x="586" y="994"/>
                        </a:lnTo>
                        <a:lnTo>
                          <a:pt x="582" y="1004"/>
                        </a:lnTo>
                        <a:lnTo>
                          <a:pt x="582" y="1026"/>
                        </a:lnTo>
                        <a:lnTo>
                          <a:pt x="588" y="1044"/>
                        </a:lnTo>
                        <a:lnTo>
                          <a:pt x="796" y="1510"/>
                        </a:lnTo>
                        <a:lnTo>
                          <a:pt x="804" y="1524"/>
                        </a:lnTo>
                        <a:lnTo>
                          <a:pt x="816" y="1536"/>
                        </a:lnTo>
                        <a:lnTo>
                          <a:pt x="830" y="1544"/>
                        </a:lnTo>
                        <a:lnTo>
                          <a:pt x="842" y="1548"/>
                        </a:lnTo>
                        <a:lnTo>
                          <a:pt x="856" y="1550"/>
                        </a:lnTo>
                        <a:lnTo>
                          <a:pt x="870" y="1550"/>
                        </a:lnTo>
                        <a:lnTo>
                          <a:pt x="882" y="1548"/>
                        </a:lnTo>
                        <a:lnTo>
                          <a:pt x="890" y="1544"/>
                        </a:lnTo>
                        <a:lnTo>
                          <a:pt x="976" y="1502"/>
                        </a:lnTo>
                        <a:lnTo>
                          <a:pt x="990" y="1494"/>
                        </a:lnTo>
                        <a:lnTo>
                          <a:pt x="1002" y="1482"/>
                        </a:lnTo>
                        <a:lnTo>
                          <a:pt x="1010" y="1468"/>
                        </a:lnTo>
                        <a:lnTo>
                          <a:pt x="1014" y="1456"/>
                        </a:lnTo>
                        <a:lnTo>
                          <a:pt x="1016" y="1440"/>
                        </a:lnTo>
                        <a:lnTo>
                          <a:pt x="1016" y="1428"/>
                        </a:lnTo>
                        <a:lnTo>
                          <a:pt x="1016" y="1414"/>
                        </a:lnTo>
                        <a:lnTo>
                          <a:pt x="1010" y="1404"/>
                        </a:lnTo>
                        <a:lnTo>
                          <a:pt x="802" y="944"/>
                        </a:lnTo>
                        <a:lnTo>
                          <a:pt x="796" y="930"/>
                        </a:lnTo>
                        <a:lnTo>
                          <a:pt x="790" y="922"/>
                        </a:lnTo>
                        <a:lnTo>
                          <a:pt x="782" y="914"/>
                        </a:lnTo>
                        <a:lnTo>
                          <a:pt x="774" y="908"/>
                        </a:lnTo>
                        <a:lnTo>
                          <a:pt x="762" y="904"/>
                        </a:lnTo>
                        <a:lnTo>
                          <a:pt x="754" y="900"/>
                        </a:lnTo>
                        <a:lnTo>
                          <a:pt x="734" y="902"/>
                        </a:lnTo>
                        <a:lnTo>
                          <a:pt x="742" y="894"/>
                        </a:lnTo>
                        <a:lnTo>
                          <a:pt x="748" y="886"/>
                        </a:lnTo>
                        <a:lnTo>
                          <a:pt x="752" y="878"/>
                        </a:lnTo>
                        <a:lnTo>
                          <a:pt x="756" y="868"/>
                        </a:lnTo>
                        <a:lnTo>
                          <a:pt x="756" y="860"/>
                        </a:lnTo>
                        <a:lnTo>
                          <a:pt x="758" y="850"/>
                        </a:lnTo>
                        <a:lnTo>
                          <a:pt x="756" y="840"/>
                        </a:lnTo>
                        <a:lnTo>
                          <a:pt x="752" y="830"/>
                        </a:lnTo>
                        <a:lnTo>
                          <a:pt x="750" y="824"/>
                        </a:lnTo>
                        <a:lnTo>
                          <a:pt x="780" y="798"/>
                        </a:lnTo>
                        <a:lnTo>
                          <a:pt x="806" y="770"/>
                        </a:lnTo>
                        <a:lnTo>
                          <a:pt x="830" y="740"/>
                        </a:lnTo>
                        <a:lnTo>
                          <a:pt x="852" y="706"/>
                        </a:lnTo>
                        <a:lnTo>
                          <a:pt x="870" y="674"/>
                        </a:lnTo>
                        <a:lnTo>
                          <a:pt x="886" y="638"/>
                        </a:lnTo>
                        <a:lnTo>
                          <a:pt x="898" y="604"/>
                        </a:lnTo>
                        <a:lnTo>
                          <a:pt x="908" y="566"/>
                        </a:lnTo>
                        <a:lnTo>
                          <a:pt x="914" y="530"/>
                        </a:lnTo>
                        <a:lnTo>
                          <a:pt x="918" y="492"/>
                        </a:lnTo>
                        <a:lnTo>
                          <a:pt x="920" y="456"/>
                        </a:lnTo>
                        <a:lnTo>
                          <a:pt x="918" y="416"/>
                        </a:lnTo>
                        <a:lnTo>
                          <a:pt x="912" y="378"/>
                        </a:lnTo>
                        <a:lnTo>
                          <a:pt x="906" y="340"/>
                        </a:lnTo>
                        <a:lnTo>
                          <a:pt x="892" y="302"/>
                        </a:lnTo>
                        <a:lnTo>
                          <a:pt x="878" y="266"/>
                        </a:lnTo>
                        <a:lnTo>
                          <a:pt x="856" y="224"/>
                        </a:lnTo>
                        <a:lnTo>
                          <a:pt x="832" y="186"/>
                        </a:lnTo>
                        <a:lnTo>
                          <a:pt x="802" y="150"/>
                        </a:lnTo>
                        <a:lnTo>
                          <a:pt x="772" y="116"/>
                        </a:lnTo>
                        <a:lnTo>
                          <a:pt x="736" y="88"/>
                        </a:lnTo>
                        <a:lnTo>
                          <a:pt x="700" y="64"/>
                        </a:lnTo>
                        <a:lnTo>
                          <a:pt x="660" y="44"/>
                        </a:lnTo>
                        <a:lnTo>
                          <a:pt x="622" y="26"/>
                        </a:lnTo>
                        <a:lnTo>
                          <a:pt x="580" y="12"/>
                        </a:lnTo>
                        <a:lnTo>
                          <a:pt x="536" y="4"/>
                        </a:lnTo>
                        <a:lnTo>
                          <a:pt x="492" y="0"/>
                        </a:lnTo>
                        <a:lnTo>
                          <a:pt x="446" y="0"/>
                        </a:lnTo>
                        <a:lnTo>
                          <a:pt x="402" y="2"/>
                        </a:lnTo>
                        <a:lnTo>
                          <a:pt x="358" y="12"/>
                        </a:lnTo>
                        <a:lnTo>
                          <a:pt x="312" y="26"/>
                        </a:lnTo>
                        <a:lnTo>
                          <a:pt x="268" y="46"/>
                        </a:lnTo>
                        <a:lnTo>
                          <a:pt x="228" y="66"/>
                        </a:lnTo>
                        <a:lnTo>
                          <a:pt x="190" y="94"/>
                        </a:lnTo>
                        <a:lnTo>
                          <a:pt x="154" y="124"/>
                        </a:lnTo>
                        <a:lnTo>
                          <a:pt x="122" y="156"/>
                        </a:lnTo>
                        <a:lnTo>
                          <a:pt x="92" y="192"/>
                        </a:lnTo>
                        <a:lnTo>
                          <a:pt x="68" y="230"/>
                        </a:lnTo>
                        <a:lnTo>
                          <a:pt x="48" y="270"/>
                        </a:lnTo>
                        <a:lnTo>
                          <a:pt x="30" y="312"/>
                        </a:lnTo>
                        <a:lnTo>
                          <a:pt x="18" y="356"/>
                        </a:lnTo>
                        <a:lnTo>
                          <a:pt x="6" y="398"/>
                        </a:lnTo>
                        <a:lnTo>
                          <a:pt x="2" y="444"/>
                        </a:lnTo>
                        <a:lnTo>
                          <a:pt x="0" y="490"/>
                        </a:lnTo>
                        <a:lnTo>
                          <a:pt x="2" y="534"/>
                        </a:lnTo>
                        <a:lnTo>
                          <a:pt x="12" y="582"/>
                        </a:lnTo>
                        <a:lnTo>
                          <a:pt x="24" y="626"/>
                        </a:lnTo>
                        <a:lnTo>
                          <a:pt x="42" y="670"/>
                        </a:lnTo>
                        <a:close/>
                      </a:path>
                    </a:pathLst>
                  </a:custGeom>
                  <a:solidFill>
                    <a:srgbClr val="4B4B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" name="Freeform 22"/>
                  <p:cNvSpPr>
                    <a:spLocks/>
                  </p:cNvSpPr>
                  <p:nvPr/>
                </p:nvSpPr>
                <p:spPr bwMode="auto">
                  <a:xfrm>
                    <a:off x="2417948" y="73273"/>
                    <a:ext cx="1342191" cy="1376373"/>
                  </a:xfrm>
                  <a:custGeom>
                    <a:avLst/>
                    <a:gdLst>
                      <a:gd name="T0" fmla="*/ 2147483647 w 846"/>
                      <a:gd name="T1" fmla="*/ 2147483647 h 868"/>
                      <a:gd name="T2" fmla="*/ 2147483647 w 846"/>
                      <a:gd name="T3" fmla="*/ 2147483647 h 868"/>
                      <a:gd name="T4" fmla="*/ 2147483647 w 846"/>
                      <a:gd name="T5" fmla="*/ 2147483647 h 868"/>
                      <a:gd name="T6" fmla="*/ 2147483647 w 846"/>
                      <a:gd name="T7" fmla="*/ 2147483647 h 868"/>
                      <a:gd name="T8" fmla="*/ 2147483647 w 846"/>
                      <a:gd name="T9" fmla="*/ 2147483647 h 868"/>
                      <a:gd name="T10" fmla="*/ 2147483647 w 846"/>
                      <a:gd name="T11" fmla="*/ 2147483647 h 868"/>
                      <a:gd name="T12" fmla="*/ 0 w 846"/>
                      <a:gd name="T13" fmla="*/ 2147483647 h 868"/>
                      <a:gd name="T14" fmla="*/ 2147483647 w 846"/>
                      <a:gd name="T15" fmla="*/ 2147483647 h 868"/>
                      <a:gd name="T16" fmla="*/ 2147483647 w 846"/>
                      <a:gd name="T17" fmla="*/ 2147483647 h 868"/>
                      <a:gd name="T18" fmla="*/ 2147483647 w 846"/>
                      <a:gd name="T19" fmla="*/ 2147483647 h 868"/>
                      <a:gd name="T20" fmla="*/ 2147483647 w 846"/>
                      <a:gd name="T21" fmla="*/ 2147483647 h 868"/>
                      <a:gd name="T22" fmla="*/ 2147483647 w 846"/>
                      <a:gd name="T23" fmla="*/ 2147483647 h 868"/>
                      <a:gd name="T24" fmla="*/ 2147483647 w 846"/>
                      <a:gd name="T25" fmla="*/ 2147483647 h 868"/>
                      <a:gd name="T26" fmla="*/ 2147483647 w 846"/>
                      <a:gd name="T27" fmla="*/ 2147483647 h 868"/>
                      <a:gd name="T28" fmla="*/ 2147483647 w 846"/>
                      <a:gd name="T29" fmla="*/ 2147483647 h 868"/>
                      <a:gd name="T30" fmla="*/ 2147483647 w 846"/>
                      <a:gd name="T31" fmla="*/ 2147483647 h 868"/>
                      <a:gd name="T32" fmla="*/ 2147483647 w 846"/>
                      <a:gd name="T33" fmla="*/ 2147483647 h 868"/>
                      <a:gd name="T34" fmla="*/ 2147483647 w 846"/>
                      <a:gd name="T35" fmla="*/ 2147483647 h 868"/>
                      <a:gd name="T36" fmla="*/ 2147483647 w 846"/>
                      <a:gd name="T37" fmla="*/ 2147483647 h 868"/>
                      <a:gd name="T38" fmla="*/ 2147483647 w 846"/>
                      <a:gd name="T39" fmla="*/ 2147483647 h 868"/>
                      <a:gd name="T40" fmla="*/ 2147483647 w 846"/>
                      <a:gd name="T41" fmla="*/ 2147483647 h 868"/>
                      <a:gd name="T42" fmla="*/ 2147483647 w 846"/>
                      <a:gd name="T43" fmla="*/ 2147483647 h 868"/>
                      <a:gd name="T44" fmla="*/ 2147483647 w 846"/>
                      <a:gd name="T45" fmla="*/ 2147483647 h 868"/>
                      <a:gd name="T46" fmla="*/ 2147483647 w 846"/>
                      <a:gd name="T47" fmla="*/ 2147483647 h 868"/>
                      <a:gd name="T48" fmla="*/ 2147483647 w 846"/>
                      <a:gd name="T49" fmla="*/ 2147483647 h 868"/>
                      <a:gd name="T50" fmla="*/ 2147483647 w 846"/>
                      <a:gd name="T51" fmla="*/ 2147483647 h 868"/>
                      <a:gd name="T52" fmla="*/ 2147483647 w 846"/>
                      <a:gd name="T53" fmla="*/ 2147483647 h 868"/>
                      <a:gd name="T54" fmla="*/ 2147483647 w 846"/>
                      <a:gd name="T55" fmla="*/ 2147483647 h 868"/>
                      <a:gd name="T56" fmla="*/ 2147483647 w 846"/>
                      <a:gd name="T57" fmla="*/ 2147483647 h 868"/>
                      <a:gd name="T58" fmla="*/ 2147483647 w 846"/>
                      <a:gd name="T59" fmla="*/ 2147483647 h 868"/>
                      <a:gd name="T60" fmla="*/ 2147483647 w 846"/>
                      <a:gd name="T61" fmla="*/ 2147483647 h 868"/>
                      <a:gd name="T62" fmla="*/ 2147483647 w 846"/>
                      <a:gd name="T63" fmla="*/ 0 h 868"/>
                      <a:gd name="T64" fmla="*/ 2147483647 w 846"/>
                      <a:gd name="T65" fmla="*/ 2147483647 h 868"/>
                      <a:gd name="T66" fmla="*/ 2147483647 w 846"/>
                      <a:gd name="T67" fmla="*/ 2147483647 h 868"/>
                      <a:gd name="T68" fmla="*/ 2147483647 w 846"/>
                      <a:gd name="T69" fmla="*/ 2147483647 h 86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46"/>
                      <a:gd name="T106" fmla="*/ 0 h 868"/>
                      <a:gd name="T107" fmla="*/ 846 w 846"/>
                      <a:gd name="T108" fmla="*/ 868 h 86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46" h="868">
                        <a:moveTo>
                          <a:pt x="248" y="42"/>
                        </a:moveTo>
                        <a:lnTo>
                          <a:pt x="248" y="42"/>
                        </a:lnTo>
                        <a:lnTo>
                          <a:pt x="210" y="64"/>
                        </a:lnTo>
                        <a:lnTo>
                          <a:pt x="174" y="90"/>
                        </a:lnTo>
                        <a:lnTo>
                          <a:pt x="142" y="116"/>
                        </a:lnTo>
                        <a:lnTo>
                          <a:pt x="112" y="146"/>
                        </a:lnTo>
                        <a:lnTo>
                          <a:pt x="86" y="178"/>
                        </a:lnTo>
                        <a:lnTo>
                          <a:pt x="62" y="214"/>
                        </a:lnTo>
                        <a:lnTo>
                          <a:pt x="44" y="252"/>
                        </a:lnTo>
                        <a:lnTo>
                          <a:pt x="28" y="290"/>
                        </a:lnTo>
                        <a:lnTo>
                          <a:pt x="16" y="330"/>
                        </a:lnTo>
                        <a:lnTo>
                          <a:pt x="6" y="370"/>
                        </a:lnTo>
                        <a:lnTo>
                          <a:pt x="2" y="410"/>
                        </a:lnTo>
                        <a:lnTo>
                          <a:pt x="0" y="454"/>
                        </a:lnTo>
                        <a:lnTo>
                          <a:pt x="4" y="498"/>
                        </a:lnTo>
                        <a:lnTo>
                          <a:pt x="10" y="538"/>
                        </a:lnTo>
                        <a:lnTo>
                          <a:pt x="22" y="580"/>
                        </a:lnTo>
                        <a:lnTo>
                          <a:pt x="38" y="620"/>
                        </a:lnTo>
                        <a:lnTo>
                          <a:pt x="56" y="660"/>
                        </a:lnTo>
                        <a:lnTo>
                          <a:pt x="82" y="696"/>
                        </a:lnTo>
                        <a:lnTo>
                          <a:pt x="106" y="728"/>
                        </a:lnTo>
                        <a:lnTo>
                          <a:pt x="138" y="758"/>
                        </a:lnTo>
                        <a:lnTo>
                          <a:pt x="168" y="786"/>
                        </a:lnTo>
                        <a:lnTo>
                          <a:pt x="202" y="806"/>
                        </a:lnTo>
                        <a:lnTo>
                          <a:pt x="238" y="828"/>
                        </a:lnTo>
                        <a:lnTo>
                          <a:pt x="274" y="844"/>
                        </a:lnTo>
                        <a:lnTo>
                          <a:pt x="314" y="854"/>
                        </a:lnTo>
                        <a:lnTo>
                          <a:pt x="352" y="864"/>
                        </a:lnTo>
                        <a:lnTo>
                          <a:pt x="394" y="868"/>
                        </a:lnTo>
                        <a:lnTo>
                          <a:pt x="434" y="866"/>
                        </a:lnTo>
                        <a:lnTo>
                          <a:pt x="476" y="864"/>
                        </a:lnTo>
                        <a:lnTo>
                          <a:pt x="516" y="854"/>
                        </a:lnTo>
                        <a:lnTo>
                          <a:pt x="558" y="840"/>
                        </a:lnTo>
                        <a:lnTo>
                          <a:pt x="598" y="826"/>
                        </a:lnTo>
                        <a:lnTo>
                          <a:pt x="636" y="804"/>
                        </a:lnTo>
                        <a:lnTo>
                          <a:pt x="670" y="780"/>
                        </a:lnTo>
                        <a:lnTo>
                          <a:pt x="704" y="750"/>
                        </a:lnTo>
                        <a:lnTo>
                          <a:pt x="732" y="720"/>
                        </a:lnTo>
                        <a:lnTo>
                          <a:pt x="760" y="688"/>
                        </a:lnTo>
                        <a:lnTo>
                          <a:pt x="784" y="652"/>
                        </a:lnTo>
                        <a:lnTo>
                          <a:pt x="802" y="618"/>
                        </a:lnTo>
                        <a:lnTo>
                          <a:pt x="818" y="576"/>
                        </a:lnTo>
                        <a:lnTo>
                          <a:pt x="830" y="536"/>
                        </a:lnTo>
                        <a:lnTo>
                          <a:pt x="840" y="496"/>
                        </a:lnTo>
                        <a:lnTo>
                          <a:pt x="844" y="456"/>
                        </a:lnTo>
                        <a:lnTo>
                          <a:pt x="846" y="412"/>
                        </a:lnTo>
                        <a:lnTo>
                          <a:pt x="844" y="370"/>
                        </a:lnTo>
                        <a:lnTo>
                          <a:pt x="834" y="328"/>
                        </a:lnTo>
                        <a:lnTo>
                          <a:pt x="822" y="288"/>
                        </a:lnTo>
                        <a:lnTo>
                          <a:pt x="808" y="246"/>
                        </a:lnTo>
                        <a:lnTo>
                          <a:pt x="788" y="206"/>
                        </a:lnTo>
                        <a:lnTo>
                          <a:pt x="766" y="170"/>
                        </a:lnTo>
                        <a:lnTo>
                          <a:pt x="740" y="140"/>
                        </a:lnTo>
                        <a:lnTo>
                          <a:pt x="710" y="110"/>
                        </a:lnTo>
                        <a:lnTo>
                          <a:pt x="678" y="84"/>
                        </a:lnTo>
                        <a:lnTo>
                          <a:pt x="646" y="60"/>
                        </a:lnTo>
                        <a:lnTo>
                          <a:pt x="610" y="40"/>
                        </a:lnTo>
                        <a:lnTo>
                          <a:pt x="572" y="26"/>
                        </a:lnTo>
                        <a:lnTo>
                          <a:pt x="534" y="12"/>
                        </a:lnTo>
                        <a:lnTo>
                          <a:pt x="494" y="6"/>
                        </a:lnTo>
                        <a:lnTo>
                          <a:pt x="454" y="0"/>
                        </a:lnTo>
                        <a:lnTo>
                          <a:pt x="414" y="2"/>
                        </a:lnTo>
                        <a:lnTo>
                          <a:pt x="370" y="6"/>
                        </a:lnTo>
                        <a:lnTo>
                          <a:pt x="328" y="12"/>
                        </a:lnTo>
                        <a:lnTo>
                          <a:pt x="288" y="26"/>
                        </a:lnTo>
                        <a:lnTo>
                          <a:pt x="248" y="42"/>
                        </a:lnTo>
                        <a:close/>
                      </a:path>
                    </a:pathLst>
                  </a:custGeom>
                  <a:solidFill>
                    <a:srgbClr val="52525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" name="Freeform 23"/>
                  <p:cNvSpPr>
                    <a:spLocks/>
                  </p:cNvSpPr>
                  <p:nvPr/>
                </p:nvSpPr>
                <p:spPr bwMode="auto">
                  <a:xfrm>
                    <a:off x="2437592" y="92938"/>
                    <a:ext cx="1302903" cy="1337048"/>
                  </a:xfrm>
                  <a:custGeom>
                    <a:avLst/>
                    <a:gdLst>
                      <a:gd name="T0" fmla="*/ 2147483647 w 822"/>
                      <a:gd name="T1" fmla="*/ 2147483647 h 842"/>
                      <a:gd name="T2" fmla="*/ 2147483647 w 822"/>
                      <a:gd name="T3" fmla="*/ 2147483647 h 842"/>
                      <a:gd name="T4" fmla="*/ 2147483647 w 822"/>
                      <a:gd name="T5" fmla="*/ 2147483647 h 842"/>
                      <a:gd name="T6" fmla="*/ 2147483647 w 822"/>
                      <a:gd name="T7" fmla="*/ 2147483647 h 842"/>
                      <a:gd name="T8" fmla="*/ 2147483647 w 822"/>
                      <a:gd name="T9" fmla="*/ 2147483647 h 842"/>
                      <a:gd name="T10" fmla="*/ 2147483647 w 822"/>
                      <a:gd name="T11" fmla="*/ 2147483647 h 842"/>
                      <a:gd name="T12" fmla="*/ 2147483647 w 822"/>
                      <a:gd name="T13" fmla="*/ 2147483647 h 842"/>
                      <a:gd name="T14" fmla="*/ 2147483647 w 822"/>
                      <a:gd name="T15" fmla="*/ 2147483647 h 842"/>
                      <a:gd name="T16" fmla="*/ 2147483647 w 822"/>
                      <a:gd name="T17" fmla="*/ 2147483647 h 842"/>
                      <a:gd name="T18" fmla="*/ 2147483647 w 822"/>
                      <a:gd name="T19" fmla="*/ 2147483647 h 842"/>
                      <a:gd name="T20" fmla="*/ 2147483647 w 822"/>
                      <a:gd name="T21" fmla="*/ 2147483647 h 842"/>
                      <a:gd name="T22" fmla="*/ 2147483647 w 822"/>
                      <a:gd name="T23" fmla="*/ 2147483647 h 842"/>
                      <a:gd name="T24" fmla="*/ 2147483647 w 822"/>
                      <a:gd name="T25" fmla="*/ 2147483647 h 842"/>
                      <a:gd name="T26" fmla="*/ 2147483647 w 822"/>
                      <a:gd name="T27" fmla="*/ 2147483647 h 842"/>
                      <a:gd name="T28" fmla="*/ 2147483647 w 822"/>
                      <a:gd name="T29" fmla="*/ 2147483647 h 842"/>
                      <a:gd name="T30" fmla="*/ 2147483647 w 822"/>
                      <a:gd name="T31" fmla="*/ 2147483647 h 842"/>
                      <a:gd name="T32" fmla="*/ 2147483647 w 822"/>
                      <a:gd name="T33" fmla="*/ 2147483647 h 842"/>
                      <a:gd name="T34" fmla="*/ 2147483647 w 822"/>
                      <a:gd name="T35" fmla="*/ 2147483647 h 842"/>
                      <a:gd name="T36" fmla="*/ 2147483647 w 822"/>
                      <a:gd name="T37" fmla="*/ 2147483647 h 842"/>
                      <a:gd name="T38" fmla="*/ 2147483647 w 822"/>
                      <a:gd name="T39" fmla="*/ 2147483647 h 842"/>
                      <a:gd name="T40" fmla="*/ 2147483647 w 822"/>
                      <a:gd name="T41" fmla="*/ 2147483647 h 842"/>
                      <a:gd name="T42" fmla="*/ 2147483647 w 822"/>
                      <a:gd name="T43" fmla="*/ 2147483647 h 842"/>
                      <a:gd name="T44" fmla="*/ 2147483647 w 822"/>
                      <a:gd name="T45" fmla="*/ 2147483647 h 842"/>
                      <a:gd name="T46" fmla="*/ 2147483647 w 822"/>
                      <a:gd name="T47" fmla="*/ 2147483647 h 842"/>
                      <a:gd name="T48" fmla="*/ 2147483647 w 822"/>
                      <a:gd name="T49" fmla="*/ 2147483647 h 842"/>
                      <a:gd name="T50" fmla="*/ 2147483647 w 822"/>
                      <a:gd name="T51" fmla="*/ 2147483647 h 842"/>
                      <a:gd name="T52" fmla="*/ 2147483647 w 822"/>
                      <a:gd name="T53" fmla="*/ 2147483647 h 842"/>
                      <a:gd name="T54" fmla="*/ 2147483647 w 822"/>
                      <a:gd name="T55" fmla="*/ 2147483647 h 842"/>
                      <a:gd name="T56" fmla="*/ 2147483647 w 822"/>
                      <a:gd name="T57" fmla="*/ 2147483647 h 842"/>
                      <a:gd name="T58" fmla="*/ 2147483647 w 822"/>
                      <a:gd name="T59" fmla="*/ 2147483647 h 842"/>
                      <a:gd name="T60" fmla="*/ 2147483647 w 822"/>
                      <a:gd name="T61" fmla="*/ 2147483647 h 842"/>
                      <a:gd name="T62" fmla="*/ 2147483647 w 822"/>
                      <a:gd name="T63" fmla="*/ 0 h 842"/>
                      <a:gd name="T64" fmla="*/ 2147483647 w 822"/>
                      <a:gd name="T65" fmla="*/ 2147483647 h 842"/>
                      <a:gd name="T66" fmla="*/ 2147483647 w 822"/>
                      <a:gd name="T67" fmla="*/ 2147483647 h 842"/>
                      <a:gd name="T68" fmla="*/ 2147483647 w 822"/>
                      <a:gd name="T69" fmla="*/ 2147483647 h 84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22"/>
                      <a:gd name="T106" fmla="*/ 0 h 842"/>
                      <a:gd name="T107" fmla="*/ 822 w 822"/>
                      <a:gd name="T108" fmla="*/ 842 h 84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22" h="842">
                        <a:moveTo>
                          <a:pt x="242" y="42"/>
                        </a:moveTo>
                        <a:lnTo>
                          <a:pt x="242" y="42"/>
                        </a:lnTo>
                        <a:lnTo>
                          <a:pt x="204" y="60"/>
                        </a:lnTo>
                        <a:lnTo>
                          <a:pt x="170" y="86"/>
                        </a:lnTo>
                        <a:lnTo>
                          <a:pt x="140" y="112"/>
                        </a:lnTo>
                        <a:lnTo>
                          <a:pt x="110" y="144"/>
                        </a:lnTo>
                        <a:lnTo>
                          <a:pt x="84" y="176"/>
                        </a:lnTo>
                        <a:lnTo>
                          <a:pt x="62" y="210"/>
                        </a:lnTo>
                        <a:lnTo>
                          <a:pt x="44" y="244"/>
                        </a:lnTo>
                        <a:lnTo>
                          <a:pt x="26" y="282"/>
                        </a:lnTo>
                        <a:lnTo>
                          <a:pt x="16" y="320"/>
                        </a:lnTo>
                        <a:lnTo>
                          <a:pt x="6" y="360"/>
                        </a:lnTo>
                        <a:lnTo>
                          <a:pt x="0" y="400"/>
                        </a:lnTo>
                        <a:lnTo>
                          <a:pt x="2" y="442"/>
                        </a:lnTo>
                        <a:lnTo>
                          <a:pt x="4" y="482"/>
                        </a:lnTo>
                        <a:lnTo>
                          <a:pt x="10" y="522"/>
                        </a:lnTo>
                        <a:lnTo>
                          <a:pt x="22" y="562"/>
                        </a:lnTo>
                        <a:lnTo>
                          <a:pt x="36" y="604"/>
                        </a:lnTo>
                        <a:lnTo>
                          <a:pt x="54" y="642"/>
                        </a:lnTo>
                        <a:lnTo>
                          <a:pt x="80" y="678"/>
                        </a:lnTo>
                        <a:lnTo>
                          <a:pt x="102" y="708"/>
                        </a:lnTo>
                        <a:lnTo>
                          <a:pt x="134" y="738"/>
                        </a:lnTo>
                        <a:lnTo>
                          <a:pt x="164" y="764"/>
                        </a:lnTo>
                        <a:lnTo>
                          <a:pt x="196" y="784"/>
                        </a:lnTo>
                        <a:lnTo>
                          <a:pt x="230" y="804"/>
                        </a:lnTo>
                        <a:lnTo>
                          <a:pt x="266" y="820"/>
                        </a:lnTo>
                        <a:lnTo>
                          <a:pt x="306" y="832"/>
                        </a:lnTo>
                        <a:lnTo>
                          <a:pt x="342" y="838"/>
                        </a:lnTo>
                        <a:lnTo>
                          <a:pt x="382" y="842"/>
                        </a:lnTo>
                        <a:lnTo>
                          <a:pt x="422" y="842"/>
                        </a:lnTo>
                        <a:lnTo>
                          <a:pt x="462" y="838"/>
                        </a:lnTo>
                        <a:lnTo>
                          <a:pt x="500" y="830"/>
                        </a:lnTo>
                        <a:lnTo>
                          <a:pt x="542" y="818"/>
                        </a:lnTo>
                        <a:lnTo>
                          <a:pt x="580" y="800"/>
                        </a:lnTo>
                        <a:lnTo>
                          <a:pt x="618" y="780"/>
                        </a:lnTo>
                        <a:lnTo>
                          <a:pt x="652" y="758"/>
                        </a:lnTo>
                        <a:lnTo>
                          <a:pt x="684" y="730"/>
                        </a:lnTo>
                        <a:lnTo>
                          <a:pt x="712" y="702"/>
                        </a:lnTo>
                        <a:lnTo>
                          <a:pt x="738" y="670"/>
                        </a:lnTo>
                        <a:lnTo>
                          <a:pt x="762" y="634"/>
                        </a:lnTo>
                        <a:lnTo>
                          <a:pt x="780" y="598"/>
                        </a:lnTo>
                        <a:lnTo>
                          <a:pt x="796" y="560"/>
                        </a:lnTo>
                        <a:lnTo>
                          <a:pt x="806" y="522"/>
                        </a:lnTo>
                        <a:lnTo>
                          <a:pt x="816" y="482"/>
                        </a:lnTo>
                        <a:lnTo>
                          <a:pt x="820" y="442"/>
                        </a:lnTo>
                        <a:lnTo>
                          <a:pt x="822" y="402"/>
                        </a:lnTo>
                        <a:lnTo>
                          <a:pt x="818" y="360"/>
                        </a:lnTo>
                        <a:lnTo>
                          <a:pt x="810" y="320"/>
                        </a:lnTo>
                        <a:lnTo>
                          <a:pt x="802" y="280"/>
                        </a:lnTo>
                        <a:lnTo>
                          <a:pt x="784" y="238"/>
                        </a:lnTo>
                        <a:lnTo>
                          <a:pt x="766" y="202"/>
                        </a:lnTo>
                        <a:lnTo>
                          <a:pt x="742" y="168"/>
                        </a:lnTo>
                        <a:lnTo>
                          <a:pt x="718" y="134"/>
                        </a:lnTo>
                        <a:lnTo>
                          <a:pt x="690" y="108"/>
                        </a:lnTo>
                        <a:lnTo>
                          <a:pt x="660" y="80"/>
                        </a:lnTo>
                        <a:lnTo>
                          <a:pt x="626" y="60"/>
                        </a:lnTo>
                        <a:lnTo>
                          <a:pt x="592" y="38"/>
                        </a:lnTo>
                        <a:lnTo>
                          <a:pt x="556" y="26"/>
                        </a:lnTo>
                        <a:lnTo>
                          <a:pt x="518" y="12"/>
                        </a:lnTo>
                        <a:lnTo>
                          <a:pt x="480" y="6"/>
                        </a:lnTo>
                        <a:lnTo>
                          <a:pt x="440" y="0"/>
                        </a:lnTo>
                        <a:lnTo>
                          <a:pt x="400" y="0"/>
                        </a:lnTo>
                        <a:lnTo>
                          <a:pt x="360" y="4"/>
                        </a:lnTo>
                        <a:lnTo>
                          <a:pt x="320" y="12"/>
                        </a:lnTo>
                        <a:lnTo>
                          <a:pt x="280" y="26"/>
                        </a:lnTo>
                        <a:lnTo>
                          <a:pt x="242" y="42"/>
                        </a:lnTo>
                        <a:close/>
                      </a:path>
                    </a:pathLst>
                  </a:custGeom>
                  <a:solidFill>
                    <a:srgbClr val="9191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" name="Freeform 24"/>
                  <p:cNvSpPr>
                    <a:spLocks/>
                  </p:cNvSpPr>
                  <p:nvPr/>
                </p:nvSpPr>
                <p:spPr bwMode="auto">
                  <a:xfrm>
                    <a:off x="2476500" y="141288"/>
                    <a:ext cx="1212850" cy="1238250"/>
                  </a:xfrm>
                  <a:custGeom>
                    <a:avLst/>
                    <a:gdLst/>
                    <a:ahLst/>
                    <a:cxnLst>
                      <a:cxn ang="0">
                        <a:pos x="224" y="38"/>
                      </a:cxn>
                      <a:cxn ang="0">
                        <a:pos x="156" y="78"/>
                      </a:cxn>
                      <a:cxn ang="0">
                        <a:pos x="100" y="130"/>
                      </a:cxn>
                      <a:cxn ang="0">
                        <a:pos x="56" y="192"/>
                      </a:cxn>
                      <a:cxn ang="0">
                        <a:pos x="24" y="260"/>
                      </a:cxn>
                      <a:cxn ang="0">
                        <a:pos x="4" y="334"/>
                      </a:cxn>
                      <a:cxn ang="0">
                        <a:pos x="0" y="408"/>
                      </a:cxn>
                      <a:cxn ang="0">
                        <a:pos x="10" y="484"/>
                      </a:cxn>
                      <a:cxn ang="0">
                        <a:pos x="34" y="558"/>
                      </a:cxn>
                      <a:cxn ang="0">
                        <a:pos x="54" y="594"/>
                      </a:cxn>
                      <a:cxn ang="0">
                        <a:pos x="98" y="656"/>
                      </a:cxn>
                      <a:cxn ang="0">
                        <a:pos x="154" y="706"/>
                      </a:cxn>
                      <a:cxn ang="0">
                        <a:pos x="218" y="744"/>
                      </a:cxn>
                      <a:cxn ang="0">
                        <a:pos x="284" y="768"/>
                      </a:cxn>
                      <a:cxn ang="0">
                        <a:pos x="356" y="780"/>
                      </a:cxn>
                      <a:cxn ang="0">
                        <a:pos x="430" y="776"/>
                      </a:cxn>
                      <a:cxn ang="0">
                        <a:pos x="504" y="758"/>
                      </a:cxn>
                      <a:cxn ang="0">
                        <a:pos x="542" y="742"/>
                      </a:cxn>
                      <a:cxn ang="0">
                        <a:pos x="608" y="702"/>
                      </a:cxn>
                      <a:cxn ang="0">
                        <a:pos x="664" y="648"/>
                      </a:cxn>
                      <a:cxn ang="0">
                        <a:pos x="710" y="588"/>
                      </a:cxn>
                      <a:cxn ang="0">
                        <a:pos x="740" y="520"/>
                      </a:cxn>
                      <a:cxn ang="0">
                        <a:pos x="760" y="450"/>
                      </a:cxn>
                      <a:cxn ang="0">
                        <a:pos x="764" y="374"/>
                      </a:cxn>
                      <a:cxn ang="0">
                        <a:pos x="758" y="296"/>
                      </a:cxn>
                      <a:cxn ang="0">
                        <a:pos x="730" y="220"/>
                      </a:cxn>
                      <a:cxn ang="0">
                        <a:pos x="714" y="186"/>
                      </a:cxn>
                      <a:cxn ang="0">
                        <a:pos x="670" y="124"/>
                      </a:cxn>
                      <a:cxn ang="0">
                        <a:pos x="614" y="74"/>
                      </a:cxn>
                      <a:cxn ang="0">
                        <a:pos x="550" y="36"/>
                      </a:cxn>
                      <a:cxn ang="0">
                        <a:pos x="482" y="12"/>
                      </a:cxn>
                      <a:cxn ang="0">
                        <a:pos x="410" y="0"/>
                      </a:cxn>
                      <a:cxn ang="0">
                        <a:pos x="336" y="2"/>
                      </a:cxn>
                      <a:cxn ang="0">
                        <a:pos x="260" y="22"/>
                      </a:cxn>
                      <a:cxn ang="0">
                        <a:pos x="224" y="38"/>
                      </a:cxn>
                    </a:cxnLst>
                    <a:rect l="0" t="0" r="r" b="b"/>
                    <a:pathLst>
                      <a:path w="764" h="780">
                        <a:moveTo>
                          <a:pt x="224" y="38"/>
                        </a:moveTo>
                        <a:lnTo>
                          <a:pt x="224" y="38"/>
                        </a:lnTo>
                        <a:lnTo>
                          <a:pt x="188" y="54"/>
                        </a:lnTo>
                        <a:lnTo>
                          <a:pt x="156" y="78"/>
                        </a:lnTo>
                        <a:lnTo>
                          <a:pt x="128" y="104"/>
                        </a:lnTo>
                        <a:lnTo>
                          <a:pt x="100" y="130"/>
                        </a:lnTo>
                        <a:lnTo>
                          <a:pt x="78" y="160"/>
                        </a:lnTo>
                        <a:lnTo>
                          <a:pt x="56" y="192"/>
                        </a:lnTo>
                        <a:lnTo>
                          <a:pt x="38" y="224"/>
                        </a:lnTo>
                        <a:lnTo>
                          <a:pt x="24" y="260"/>
                        </a:lnTo>
                        <a:lnTo>
                          <a:pt x="14" y="294"/>
                        </a:lnTo>
                        <a:lnTo>
                          <a:pt x="4" y="334"/>
                        </a:lnTo>
                        <a:lnTo>
                          <a:pt x="0" y="370"/>
                        </a:lnTo>
                        <a:lnTo>
                          <a:pt x="0" y="408"/>
                        </a:lnTo>
                        <a:lnTo>
                          <a:pt x="2" y="446"/>
                        </a:lnTo>
                        <a:lnTo>
                          <a:pt x="10" y="484"/>
                        </a:lnTo>
                        <a:lnTo>
                          <a:pt x="20" y="520"/>
                        </a:lnTo>
                        <a:lnTo>
                          <a:pt x="34" y="558"/>
                        </a:lnTo>
                        <a:lnTo>
                          <a:pt x="34" y="558"/>
                        </a:lnTo>
                        <a:lnTo>
                          <a:pt x="54" y="594"/>
                        </a:lnTo>
                        <a:lnTo>
                          <a:pt x="74" y="626"/>
                        </a:lnTo>
                        <a:lnTo>
                          <a:pt x="98" y="656"/>
                        </a:lnTo>
                        <a:lnTo>
                          <a:pt x="124" y="682"/>
                        </a:lnTo>
                        <a:lnTo>
                          <a:pt x="154" y="706"/>
                        </a:lnTo>
                        <a:lnTo>
                          <a:pt x="184" y="726"/>
                        </a:lnTo>
                        <a:lnTo>
                          <a:pt x="218" y="744"/>
                        </a:lnTo>
                        <a:lnTo>
                          <a:pt x="250" y="758"/>
                        </a:lnTo>
                        <a:lnTo>
                          <a:pt x="284" y="768"/>
                        </a:lnTo>
                        <a:lnTo>
                          <a:pt x="320" y="776"/>
                        </a:lnTo>
                        <a:lnTo>
                          <a:pt x="356" y="780"/>
                        </a:lnTo>
                        <a:lnTo>
                          <a:pt x="394" y="780"/>
                        </a:lnTo>
                        <a:lnTo>
                          <a:pt x="430" y="776"/>
                        </a:lnTo>
                        <a:lnTo>
                          <a:pt x="468" y="768"/>
                        </a:lnTo>
                        <a:lnTo>
                          <a:pt x="504" y="758"/>
                        </a:lnTo>
                        <a:lnTo>
                          <a:pt x="542" y="742"/>
                        </a:lnTo>
                        <a:lnTo>
                          <a:pt x="542" y="742"/>
                        </a:lnTo>
                        <a:lnTo>
                          <a:pt x="576" y="724"/>
                        </a:lnTo>
                        <a:lnTo>
                          <a:pt x="608" y="702"/>
                        </a:lnTo>
                        <a:lnTo>
                          <a:pt x="638" y="678"/>
                        </a:lnTo>
                        <a:lnTo>
                          <a:pt x="664" y="648"/>
                        </a:lnTo>
                        <a:lnTo>
                          <a:pt x="688" y="620"/>
                        </a:lnTo>
                        <a:lnTo>
                          <a:pt x="710" y="588"/>
                        </a:lnTo>
                        <a:lnTo>
                          <a:pt x="728" y="556"/>
                        </a:lnTo>
                        <a:lnTo>
                          <a:pt x="740" y="520"/>
                        </a:lnTo>
                        <a:lnTo>
                          <a:pt x="752" y="486"/>
                        </a:lnTo>
                        <a:lnTo>
                          <a:pt x="760" y="450"/>
                        </a:lnTo>
                        <a:lnTo>
                          <a:pt x="764" y="410"/>
                        </a:lnTo>
                        <a:lnTo>
                          <a:pt x="764" y="374"/>
                        </a:lnTo>
                        <a:lnTo>
                          <a:pt x="762" y="334"/>
                        </a:lnTo>
                        <a:lnTo>
                          <a:pt x="758" y="296"/>
                        </a:lnTo>
                        <a:lnTo>
                          <a:pt x="746" y="260"/>
                        </a:lnTo>
                        <a:lnTo>
                          <a:pt x="730" y="220"/>
                        </a:lnTo>
                        <a:lnTo>
                          <a:pt x="730" y="220"/>
                        </a:lnTo>
                        <a:lnTo>
                          <a:pt x="714" y="186"/>
                        </a:lnTo>
                        <a:lnTo>
                          <a:pt x="694" y="154"/>
                        </a:lnTo>
                        <a:lnTo>
                          <a:pt x="670" y="124"/>
                        </a:lnTo>
                        <a:lnTo>
                          <a:pt x="642" y="98"/>
                        </a:lnTo>
                        <a:lnTo>
                          <a:pt x="614" y="74"/>
                        </a:lnTo>
                        <a:lnTo>
                          <a:pt x="582" y="54"/>
                        </a:lnTo>
                        <a:lnTo>
                          <a:pt x="550" y="36"/>
                        </a:lnTo>
                        <a:lnTo>
                          <a:pt x="518" y="22"/>
                        </a:lnTo>
                        <a:lnTo>
                          <a:pt x="482" y="12"/>
                        </a:lnTo>
                        <a:lnTo>
                          <a:pt x="448" y="4"/>
                        </a:lnTo>
                        <a:lnTo>
                          <a:pt x="410" y="0"/>
                        </a:lnTo>
                        <a:lnTo>
                          <a:pt x="374" y="0"/>
                        </a:lnTo>
                        <a:lnTo>
                          <a:pt x="336" y="2"/>
                        </a:lnTo>
                        <a:lnTo>
                          <a:pt x="296" y="10"/>
                        </a:lnTo>
                        <a:lnTo>
                          <a:pt x="260" y="22"/>
                        </a:lnTo>
                        <a:lnTo>
                          <a:pt x="224" y="38"/>
                        </a:lnTo>
                        <a:lnTo>
                          <a:pt x="224" y="38"/>
                        </a:lnTo>
                        <a:lnTo>
                          <a:pt x="224" y="3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9000">
                        <a:srgbClr val="4BACC6">
                          <a:lumMod val="20000"/>
                          <a:lumOff val="8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BACC6">
                          <a:lumMod val="40000"/>
                          <a:lumOff val="6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Freeform 25"/>
                  <p:cNvSpPr>
                    <a:spLocks/>
                  </p:cNvSpPr>
                  <p:nvPr/>
                </p:nvSpPr>
                <p:spPr bwMode="auto">
                  <a:xfrm>
                    <a:off x="3249453" y="1318563"/>
                    <a:ext cx="255341" cy="176964"/>
                  </a:xfrm>
                  <a:custGeom>
                    <a:avLst/>
                    <a:gdLst>
                      <a:gd name="T0" fmla="*/ 2147483647 w 158"/>
                      <a:gd name="T1" fmla="*/ 2147483647 h 114"/>
                      <a:gd name="T2" fmla="*/ 2147483647 w 158"/>
                      <a:gd name="T3" fmla="*/ 2147483647 h 114"/>
                      <a:gd name="T4" fmla="*/ 2147483647 w 158"/>
                      <a:gd name="T5" fmla="*/ 2147483647 h 114"/>
                      <a:gd name="T6" fmla="*/ 2147483647 w 158"/>
                      <a:gd name="T7" fmla="*/ 2147483647 h 114"/>
                      <a:gd name="T8" fmla="*/ 2147483647 w 158"/>
                      <a:gd name="T9" fmla="*/ 0 h 114"/>
                      <a:gd name="T10" fmla="*/ 2147483647 w 158"/>
                      <a:gd name="T11" fmla="*/ 0 h 114"/>
                      <a:gd name="T12" fmla="*/ 2147483647 w 158"/>
                      <a:gd name="T13" fmla="*/ 2147483647 h 114"/>
                      <a:gd name="T14" fmla="*/ 2147483647 w 158"/>
                      <a:gd name="T15" fmla="*/ 2147483647 h 114"/>
                      <a:gd name="T16" fmla="*/ 2147483647 w 158"/>
                      <a:gd name="T17" fmla="*/ 2147483647 h 114"/>
                      <a:gd name="T18" fmla="*/ 2147483647 w 158"/>
                      <a:gd name="T19" fmla="*/ 2147483647 h 114"/>
                      <a:gd name="T20" fmla="*/ 2147483647 w 158"/>
                      <a:gd name="T21" fmla="*/ 2147483647 h 114"/>
                      <a:gd name="T22" fmla="*/ 2147483647 w 158"/>
                      <a:gd name="T23" fmla="*/ 2147483647 h 114"/>
                      <a:gd name="T24" fmla="*/ 2147483647 w 158"/>
                      <a:gd name="T25" fmla="*/ 2147483647 h 114"/>
                      <a:gd name="T26" fmla="*/ 0 w 158"/>
                      <a:gd name="T27" fmla="*/ 2147483647 h 114"/>
                      <a:gd name="T28" fmla="*/ 2147483647 w 158"/>
                      <a:gd name="T29" fmla="*/ 2147483647 h 114"/>
                      <a:gd name="T30" fmla="*/ 2147483647 w 158"/>
                      <a:gd name="T31" fmla="*/ 2147483647 h 114"/>
                      <a:gd name="T32" fmla="*/ 2147483647 w 158"/>
                      <a:gd name="T33" fmla="*/ 2147483647 h 114"/>
                      <a:gd name="T34" fmla="*/ 2147483647 w 158"/>
                      <a:gd name="T35" fmla="*/ 2147483647 h 114"/>
                      <a:gd name="T36" fmla="*/ 2147483647 w 158"/>
                      <a:gd name="T37" fmla="*/ 2147483647 h 114"/>
                      <a:gd name="T38" fmla="*/ 2147483647 w 158"/>
                      <a:gd name="T39" fmla="*/ 2147483647 h 114"/>
                      <a:gd name="T40" fmla="*/ 2147483647 w 158"/>
                      <a:gd name="T41" fmla="*/ 2147483647 h 114"/>
                      <a:gd name="T42" fmla="*/ 2147483647 w 158"/>
                      <a:gd name="T43" fmla="*/ 2147483647 h 114"/>
                      <a:gd name="T44" fmla="*/ 2147483647 w 158"/>
                      <a:gd name="T45" fmla="*/ 2147483647 h 114"/>
                      <a:gd name="T46" fmla="*/ 2147483647 w 158"/>
                      <a:gd name="T47" fmla="*/ 2147483647 h 114"/>
                      <a:gd name="T48" fmla="*/ 2147483647 w 158"/>
                      <a:gd name="T49" fmla="*/ 2147483647 h 114"/>
                      <a:gd name="T50" fmla="*/ 2147483647 w 158"/>
                      <a:gd name="T51" fmla="*/ 2147483647 h 114"/>
                      <a:gd name="T52" fmla="*/ 2147483647 w 158"/>
                      <a:gd name="T53" fmla="*/ 2147483647 h 114"/>
                      <a:gd name="T54" fmla="*/ 2147483647 w 158"/>
                      <a:gd name="T55" fmla="*/ 2147483647 h 114"/>
                      <a:gd name="T56" fmla="*/ 2147483647 w 158"/>
                      <a:gd name="T57" fmla="*/ 2147483647 h 114"/>
                      <a:gd name="T58" fmla="*/ 2147483647 w 158"/>
                      <a:gd name="T59" fmla="*/ 2147483647 h 114"/>
                      <a:gd name="T60" fmla="*/ 2147483647 w 158"/>
                      <a:gd name="T61" fmla="*/ 2147483647 h 11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58"/>
                      <a:gd name="T94" fmla="*/ 0 h 114"/>
                      <a:gd name="T95" fmla="*/ 158 w 158"/>
                      <a:gd name="T96" fmla="*/ 114 h 114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58" h="114">
                        <a:moveTo>
                          <a:pt x="158" y="26"/>
                        </a:moveTo>
                        <a:lnTo>
                          <a:pt x="156" y="24"/>
                        </a:lnTo>
                        <a:lnTo>
                          <a:pt x="154" y="16"/>
                        </a:lnTo>
                        <a:lnTo>
                          <a:pt x="150" y="0"/>
                        </a:lnTo>
                        <a:lnTo>
                          <a:pt x="116" y="22"/>
                        </a:lnTo>
                        <a:lnTo>
                          <a:pt x="84" y="40"/>
                        </a:lnTo>
                        <a:lnTo>
                          <a:pt x="48" y="56"/>
                        </a:lnTo>
                        <a:lnTo>
                          <a:pt x="12" y="68"/>
                        </a:lnTo>
                        <a:lnTo>
                          <a:pt x="18" y="82"/>
                        </a:lnTo>
                        <a:lnTo>
                          <a:pt x="0" y="88"/>
                        </a:lnTo>
                        <a:lnTo>
                          <a:pt x="8" y="102"/>
                        </a:lnTo>
                        <a:lnTo>
                          <a:pt x="10" y="108"/>
                        </a:lnTo>
                        <a:lnTo>
                          <a:pt x="18" y="110"/>
                        </a:lnTo>
                        <a:lnTo>
                          <a:pt x="26" y="114"/>
                        </a:lnTo>
                        <a:lnTo>
                          <a:pt x="34" y="112"/>
                        </a:lnTo>
                        <a:lnTo>
                          <a:pt x="40" y="108"/>
                        </a:lnTo>
                        <a:lnTo>
                          <a:pt x="132" y="62"/>
                        </a:lnTo>
                        <a:lnTo>
                          <a:pt x="140" y="56"/>
                        </a:lnTo>
                        <a:lnTo>
                          <a:pt x="148" y="54"/>
                        </a:lnTo>
                        <a:lnTo>
                          <a:pt x="152" y="48"/>
                        </a:lnTo>
                        <a:lnTo>
                          <a:pt x="158" y="42"/>
                        </a:lnTo>
                        <a:lnTo>
                          <a:pt x="158" y="34"/>
                        </a:lnTo>
                        <a:lnTo>
                          <a:pt x="158" y="26"/>
                        </a:lnTo>
                        <a:close/>
                      </a:path>
                    </a:pathLst>
                  </a:custGeom>
                  <a:solidFill>
                    <a:srgbClr val="52525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" name="Freeform 26"/>
                  <p:cNvSpPr>
                    <a:spLocks/>
                  </p:cNvSpPr>
                  <p:nvPr/>
                </p:nvSpPr>
                <p:spPr bwMode="auto">
                  <a:xfrm>
                    <a:off x="3249453" y="1397213"/>
                    <a:ext cx="150585" cy="98314"/>
                  </a:xfrm>
                  <a:custGeom>
                    <a:avLst/>
                    <a:gdLst>
                      <a:gd name="T0" fmla="*/ 2147483647 w 92"/>
                      <a:gd name="T1" fmla="*/ 0 h 62"/>
                      <a:gd name="T2" fmla="*/ 2147483647 w 92"/>
                      <a:gd name="T3" fmla="*/ 0 h 62"/>
                      <a:gd name="T4" fmla="*/ 2147483647 w 92"/>
                      <a:gd name="T5" fmla="*/ 2147483647 h 62"/>
                      <a:gd name="T6" fmla="*/ 2147483647 w 92"/>
                      <a:gd name="T7" fmla="*/ 2147483647 h 62"/>
                      <a:gd name="T8" fmla="*/ 2147483647 w 92"/>
                      <a:gd name="T9" fmla="*/ 2147483647 h 62"/>
                      <a:gd name="T10" fmla="*/ 2147483647 w 92"/>
                      <a:gd name="T11" fmla="*/ 2147483647 h 62"/>
                      <a:gd name="T12" fmla="*/ 0 w 92"/>
                      <a:gd name="T13" fmla="*/ 2147483647 h 62"/>
                      <a:gd name="T14" fmla="*/ 2147483647 w 92"/>
                      <a:gd name="T15" fmla="*/ 2147483647 h 62"/>
                      <a:gd name="T16" fmla="*/ 2147483647 w 92"/>
                      <a:gd name="T17" fmla="*/ 2147483647 h 62"/>
                      <a:gd name="T18" fmla="*/ 2147483647 w 92"/>
                      <a:gd name="T19" fmla="*/ 2147483647 h 62"/>
                      <a:gd name="T20" fmla="*/ 2147483647 w 92"/>
                      <a:gd name="T21" fmla="*/ 2147483647 h 62"/>
                      <a:gd name="T22" fmla="*/ 2147483647 w 92"/>
                      <a:gd name="T23" fmla="*/ 2147483647 h 62"/>
                      <a:gd name="T24" fmla="*/ 2147483647 w 92"/>
                      <a:gd name="T25" fmla="*/ 2147483647 h 62"/>
                      <a:gd name="T26" fmla="*/ 2147483647 w 92"/>
                      <a:gd name="T27" fmla="*/ 2147483647 h 62"/>
                      <a:gd name="T28" fmla="*/ 2147483647 w 92"/>
                      <a:gd name="T29" fmla="*/ 2147483647 h 62"/>
                      <a:gd name="T30" fmla="*/ 2147483647 w 92"/>
                      <a:gd name="T31" fmla="*/ 2147483647 h 62"/>
                      <a:gd name="T32" fmla="*/ 2147483647 w 92"/>
                      <a:gd name="T33" fmla="*/ 2147483647 h 62"/>
                      <a:gd name="T34" fmla="*/ 2147483647 w 92"/>
                      <a:gd name="T35" fmla="*/ 2147483647 h 62"/>
                      <a:gd name="T36" fmla="*/ 2147483647 w 92"/>
                      <a:gd name="T37" fmla="*/ 2147483647 h 62"/>
                      <a:gd name="T38" fmla="*/ 2147483647 w 92"/>
                      <a:gd name="T39" fmla="*/ 2147483647 h 62"/>
                      <a:gd name="T40" fmla="*/ 2147483647 w 92"/>
                      <a:gd name="T41" fmla="*/ 0 h 62"/>
                      <a:gd name="T42" fmla="*/ 2147483647 w 92"/>
                      <a:gd name="T43" fmla="*/ 0 h 62"/>
                      <a:gd name="T44" fmla="*/ 2147483647 w 92"/>
                      <a:gd name="T45" fmla="*/ 0 h 6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2"/>
                      <a:gd name="T70" fmla="*/ 0 h 62"/>
                      <a:gd name="T71" fmla="*/ 92 w 92"/>
                      <a:gd name="T72" fmla="*/ 62 h 6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2" h="62">
                        <a:moveTo>
                          <a:pt x="58" y="0"/>
                        </a:moveTo>
                        <a:lnTo>
                          <a:pt x="58" y="0"/>
                        </a:lnTo>
                        <a:lnTo>
                          <a:pt x="36" y="10"/>
                        </a:lnTo>
                        <a:lnTo>
                          <a:pt x="12" y="16"/>
                        </a:lnTo>
                        <a:lnTo>
                          <a:pt x="18" y="30"/>
                        </a:lnTo>
                        <a:lnTo>
                          <a:pt x="0" y="34"/>
                        </a:lnTo>
                        <a:lnTo>
                          <a:pt x="8" y="50"/>
                        </a:lnTo>
                        <a:lnTo>
                          <a:pt x="12" y="56"/>
                        </a:lnTo>
                        <a:lnTo>
                          <a:pt x="18" y="58"/>
                        </a:lnTo>
                        <a:lnTo>
                          <a:pt x="26" y="62"/>
                        </a:lnTo>
                        <a:lnTo>
                          <a:pt x="34" y="58"/>
                        </a:lnTo>
                        <a:lnTo>
                          <a:pt x="42" y="56"/>
                        </a:lnTo>
                        <a:lnTo>
                          <a:pt x="92" y="30"/>
                        </a:lnTo>
                        <a:lnTo>
                          <a:pt x="80" y="26"/>
                        </a:lnTo>
                        <a:lnTo>
                          <a:pt x="68" y="20"/>
                        </a:lnTo>
                        <a:lnTo>
                          <a:pt x="60" y="10"/>
                        </a:lnTo>
                        <a:lnTo>
                          <a:pt x="60" y="8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35343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2476876" y="145371"/>
                    <a:ext cx="1198147" cy="1219073"/>
                  </a:xfrm>
                  <a:custGeom>
                    <a:avLst/>
                    <a:gdLst>
                      <a:gd name="T0" fmla="*/ 2147483647 w 754"/>
                      <a:gd name="T1" fmla="*/ 2147483647 h 768"/>
                      <a:gd name="T2" fmla="*/ 2147483647 w 754"/>
                      <a:gd name="T3" fmla="*/ 2147483647 h 768"/>
                      <a:gd name="T4" fmla="*/ 2147483647 w 754"/>
                      <a:gd name="T5" fmla="*/ 2147483647 h 768"/>
                      <a:gd name="T6" fmla="*/ 2147483647 w 754"/>
                      <a:gd name="T7" fmla="*/ 2147483647 h 768"/>
                      <a:gd name="T8" fmla="*/ 2147483647 w 754"/>
                      <a:gd name="T9" fmla="*/ 2147483647 h 768"/>
                      <a:gd name="T10" fmla="*/ 2147483647 w 754"/>
                      <a:gd name="T11" fmla="*/ 2147483647 h 768"/>
                      <a:gd name="T12" fmla="*/ 2147483647 w 754"/>
                      <a:gd name="T13" fmla="*/ 2147483647 h 768"/>
                      <a:gd name="T14" fmla="*/ 2147483647 w 754"/>
                      <a:gd name="T15" fmla="*/ 2147483647 h 768"/>
                      <a:gd name="T16" fmla="*/ 2147483647 w 754"/>
                      <a:gd name="T17" fmla="*/ 2147483647 h 768"/>
                      <a:gd name="T18" fmla="*/ 2147483647 w 754"/>
                      <a:gd name="T19" fmla="*/ 2147483647 h 768"/>
                      <a:gd name="T20" fmla="*/ 2147483647 w 754"/>
                      <a:gd name="T21" fmla="*/ 2147483647 h 768"/>
                      <a:gd name="T22" fmla="*/ 2147483647 w 754"/>
                      <a:gd name="T23" fmla="*/ 2147483647 h 768"/>
                      <a:gd name="T24" fmla="*/ 2147483647 w 754"/>
                      <a:gd name="T25" fmla="*/ 2147483647 h 768"/>
                      <a:gd name="T26" fmla="*/ 2147483647 w 754"/>
                      <a:gd name="T27" fmla="*/ 2147483647 h 768"/>
                      <a:gd name="T28" fmla="*/ 2147483647 w 754"/>
                      <a:gd name="T29" fmla="*/ 2147483647 h 768"/>
                      <a:gd name="T30" fmla="*/ 2147483647 w 754"/>
                      <a:gd name="T31" fmla="*/ 2147483647 h 768"/>
                      <a:gd name="T32" fmla="*/ 2147483647 w 754"/>
                      <a:gd name="T33" fmla="*/ 2147483647 h 768"/>
                      <a:gd name="T34" fmla="*/ 2147483647 w 754"/>
                      <a:gd name="T35" fmla="*/ 2147483647 h 768"/>
                      <a:gd name="T36" fmla="*/ 2147483647 w 754"/>
                      <a:gd name="T37" fmla="*/ 2147483647 h 768"/>
                      <a:gd name="T38" fmla="*/ 2147483647 w 754"/>
                      <a:gd name="T39" fmla="*/ 2147483647 h 768"/>
                      <a:gd name="T40" fmla="*/ 2147483647 w 754"/>
                      <a:gd name="T41" fmla="*/ 2147483647 h 768"/>
                      <a:gd name="T42" fmla="*/ 2147483647 w 754"/>
                      <a:gd name="T43" fmla="*/ 2147483647 h 768"/>
                      <a:gd name="T44" fmla="*/ 2147483647 w 754"/>
                      <a:gd name="T45" fmla="*/ 2147483647 h 768"/>
                      <a:gd name="T46" fmla="*/ 2147483647 w 754"/>
                      <a:gd name="T47" fmla="*/ 2147483647 h 768"/>
                      <a:gd name="T48" fmla="*/ 2147483647 w 754"/>
                      <a:gd name="T49" fmla="*/ 2147483647 h 768"/>
                      <a:gd name="T50" fmla="*/ 2147483647 w 754"/>
                      <a:gd name="T51" fmla="*/ 2147483647 h 768"/>
                      <a:gd name="T52" fmla="*/ 2147483647 w 754"/>
                      <a:gd name="T53" fmla="*/ 2147483647 h 768"/>
                      <a:gd name="T54" fmla="*/ 2147483647 w 754"/>
                      <a:gd name="T55" fmla="*/ 2147483647 h 768"/>
                      <a:gd name="T56" fmla="*/ 2147483647 w 754"/>
                      <a:gd name="T57" fmla="*/ 2147483647 h 768"/>
                      <a:gd name="T58" fmla="*/ 2147483647 w 754"/>
                      <a:gd name="T59" fmla="*/ 2147483647 h 768"/>
                      <a:gd name="T60" fmla="*/ 2147483647 w 754"/>
                      <a:gd name="T61" fmla="*/ 2147483647 h 768"/>
                      <a:gd name="T62" fmla="*/ 2147483647 w 754"/>
                      <a:gd name="T63" fmla="*/ 2147483647 h 768"/>
                      <a:gd name="T64" fmla="*/ 2147483647 w 754"/>
                      <a:gd name="T65" fmla="*/ 2147483647 h 768"/>
                      <a:gd name="T66" fmla="*/ 2147483647 w 754"/>
                      <a:gd name="T67" fmla="*/ 2147483647 h 768"/>
                      <a:gd name="T68" fmla="*/ 2147483647 w 754"/>
                      <a:gd name="T69" fmla="*/ 2147483647 h 768"/>
                      <a:gd name="T70" fmla="*/ 2147483647 w 754"/>
                      <a:gd name="T71" fmla="*/ 2147483647 h 768"/>
                      <a:gd name="T72" fmla="*/ 2147483647 w 754"/>
                      <a:gd name="T73" fmla="*/ 2147483647 h 768"/>
                      <a:gd name="T74" fmla="*/ 2147483647 w 754"/>
                      <a:gd name="T75" fmla="*/ 2147483647 h 768"/>
                      <a:gd name="T76" fmla="*/ 2147483647 w 754"/>
                      <a:gd name="T77" fmla="*/ 2147483647 h 768"/>
                      <a:gd name="T78" fmla="*/ 2147483647 w 754"/>
                      <a:gd name="T79" fmla="*/ 2147483647 h 768"/>
                      <a:gd name="T80" fmla="*/ 2147483647 w 754"/>
                      <a:gd name="T81" fmla="*/ 2147483647 h 768"/>
                      <a:gd name="T82" fmla="*/ 2147483647 w 754"/>
                      <a:gd name="T83" fmla="*/ 2147483647 h 768"/>
                      <a:gd name="T84" fmla="*/ 2147483647 w 754"/>
                      <a:gd name="T85" fmla="*/ 2147483647 h 768"/>
                      <a:gd name="T86" fmla="*/ 2147483647 w 754"/>
                      <a:gd name="T87" fmla="*/ 2147483647 h 768"/>
                      <a:gd name="T88" fmla="*/ 2147483647 w 754"/>
                      <a:gd name="T89" fmla="*/ 2147483647 h 768"/>
                      <a:gd name="T90" fmla="*/ 2147483647 w 754"/>
                      <a:gd name="T91" fmla="*/ 2147483647 h 768"/>
                      <a:gd name="T92" fmla="*/ 2147483647 w 754"/>
                      <a:gd name="T93" fmla="*/ 2147483647 h 76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54"/>
                      <a:gd name="T142" fmla="*/ 0 h 768"/>
                      <a:gd name="T143" fmla="*/ 754 w 754"/>
                      <a:gd name="T144" fmla="*/ 768 h 76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54" h="768">
                        <a:moveTo>
                          <a:pt x="52" y="542"/>
                        </a:moveTo>
                        <a:lnTo>
                          <a:pt x="52" y="542"/>
                        </a:lnTo>
                        <a:lnTo>
                          <a:pt x="38" y="506"/>
                        </a:lnTo>
                        <a:lnTo>
                          <a:pt x="28" y="472"/>
                        </a:lnTo>
                        <a:lnTo>
                          <a:pt x="22" y="438"/>
                        </a:lnTo>
                        <a:lnTo>
                          <a:pt x="20" y="400"/>
                        </a:lnTo>
                        <a:lnTo>
                          <a:pt x="18" y="364"/>
                        </a:lnTo>
                        <a:lnTo>
                          <a:pt x="22" y="330"/>
                        </a:lnTo>
                        <a:lnTo>
                          <a:pt x="30" y="294"/>
                        </a:lnTo>
                        <a:lnTo>
                          <a:pt x="42" y="262"/>
                        </a:lnTo>
                        <a:lnTo>
                          <a:pt x="54" y="228"/>
                        </a:lnTo>
                        <a:lnTo>
                          <a:pt x="70" y="198"/>
                        </a:lnTo>
                        <a:lnTo>
                          <a:pt x="90" y="168"/>
                        </a:lnTo>
                        <a:lnTo>
                          <a:pt x="114" y="140"/>
                        </a:lnTo>
                        <a:lnTo>
                          <a:pt x="138" y="116"/>
                        </a:lnTo>
                        <a:lnTo>
                          <a:pt x="166" y="92"/>
                        </a:lnTo>
                        <a:lnTo>
                          <a:pt x="194" y="70"/>
                        </a:lnTo>
                        <a:lnTo>
                          <a:pt x="228" y="54"/>
                        </a:lnTo>
                        <a:lnTo>
                          <a:pt x="262" y="40"/>
                        </a:lnTo>
                        <a:lnTo>
                          <a:pt x="296" y="30"/>
                        </a:lnTo>
                        <a:lnTo>
                          <a:pt x="334" y="22"/>
                        </a:lnTo>
                        <a:lnTo>
                          <a:pt x="368" y="20"/>
                        </a:lnTo>
                        <a:lnTo>
                          <a:pt x="402" y="18"/>
                        </a:lnTo>
                        <a:lnTo>
                          <a:pt x="436" y="22"/>
                        </a:lnTo>
                        <a:lnTo>
                          <a:pt x="470" y="30"/>
                        </a:lnTo>
                        <a:lnTo>
                          <a:pt x="504" y="40"/>
                        </a:lnTo>
                        <a:lnTo>
                          <a:pt x="534" y="54"/>
                        </a:lnTo>
                        <a:lnTo>
                          <a:pt x="566" y="70"/>
                        </a:lnTo>
                        <a:lnTo>
                          <a:pt x="594" y="88"/>
                        </a:lnTo>
                        <a:lnTo>
                          <a:pt x="622" y="112"/>
                        </a:lnTo>
                        <a:lnTo>
                          <a:pt x="646" y="138"/>
                        </a:lnTo>
                        <a:lnTo>
                          <a:pt x="670" y="166"/>
                        </a:lnTo>
                        <a:lnTo>
                          <a:pt x="688" y="194"/>
                        </a:lnTo>
                        <a:lnTo>
                          <a:pt x="706" y="228"/>
                        </a:lnTo>
                        <a:lnTo>
                          <a:pt x="720" y="262"/>
                        </a:lnTo>
                        <a:lnTo>
                          <a:pt x="728" y="296"/>
                        </a:lnTo>
                        <a:lnTo>
                          <a:pt x="734" y="332"/>
                        </a:lnTo>
                        <a:lnTo>
                          <a:pt x="738" y="368"/>
                        </a:lnTo>
                        <a:lnTo>
                          <a:pt x="736" y="404"/>
                        </a:lnTo>
                        <a:lnTo>
                          <a:pt x="734" y="438"/>
                        </a:lnTo>
                        <a:lnTo>
                          <a:pt x="724" y="474"/>
                        </a:lnTo>
                        <a:lnTo>
                          <a:pt x="714" y="506"/>
                        </a:lnTo>
                        <a:lnTo>
                          <a:pt x="700" y="540"/>
                        </a:lnTo>
                        <a:lnTo>
                          <a:pt x="682" y="572"/>
                        </a:lnTo>
                        <a:lnTo>
                          <a:pt x="664" y="600"/>
                        </a:lnTo>
                        <a:lnTo>
                          <a:pt x="644" y="628"/>
                        </a:lnTo>
                        <a:lnTo>
                          <a:pt x="618" y="652"/>
                        </a:lnTo>
                        <a:lnTo>
                          <a:pt x="592" y="676"/>
                        </a:lnTo>
                        <a:lnTo>
                          <a:pt x="560" y="698"/>
                        </a:lnTo>
                        <a:lnTo>
                          <a:pt x="526" y="716"/>
                        </a:lnTo>
                        <a:lnTo>
                          <a:pt x="494" y="730"/>
                        </a:lnTo>
                        <a:lnTo>
                          <a:pt x="458" y="740"/>
                        </a:lnTo>
                        <a:lnTo>
                          <a:pt x="424" y="748"/>
                        </a:lnTo>
                        <a:lnTo>
                          <a:pt x="388" y="750"/>
                        </a:lnTo>
                        <a:lnTo>
                          <a:pt x="354" y="750"/>
                        </a:lnTo>
                        <a:lnTo>
                          <a:pt x="320" y="746"/>
                        </a:lnTo>
                        <a:lnTo>
                          <a:pt x="286" y="740"/>
                        </a:lnTo>
                        <a:lnTo>
                          <a:pt x="252" y="730"/>
                        </a:lnTo>
                        <a:lnTo>
                          <a:pt x="220" y="714"/>
                        </a:lnTo>
                        <a:lnTo>
                          <a:pt x="192" y="700"/>
                        </a:lnTo>
                        <a:lnTo>
                          <a:pt x="164" y="680"/>
                        </a:lnTo>
                        <a:lnTo>
                          <a:pt x="136" y="658"/>
                        </a:lnTo>
                        <a:lnTo>
                          <a:pt x="110" y="634"/>
                        </a:lnTo>
                        <a:lnTo>
                          <a:pt x="88" y="604"/>
                        </a:lnTo>
                        <a:lnTo>
                          <a:pt x="68" y="574"/>
                        </a:lnTo>
                        <a:lnTo>
                          <a:pt x="52" y="542"/>
                        </a:lnTo>
                        <a:close/>
                        <a:moveTo>
                          <a:pt x="34" y="550"/>
                        </a:moveTo>
                        <a:lnTo>
                          <a:pt x="34" y="550"/>
                        </a:lnTo>
                        <a:lnTo>
                          <a:pt x="52" y="582"/>
                        </a:lnTo>
                        <a:lnTo>
                          <a:pt x="72" y="616"/>
                        </a:lnTo>
                        <a:lnTo>
                          <a:pt x="98" y="646"/>
                        </a:lnTo>
                        <a:lnTo>
                          <a:pt x="124" y="672"/>
                        </a:lnTo>
                        <a:lnTo>
                          <a:pt x="152" y="696"/>
                        </a:lnTo>
                        <a:lnTo>
                          <a:pt x="182" y="716"/>
                        </a:lnTo>
                        <a:lnTo>
                          <a:pt x="214" y="732"/>
                        </a:lnTo>
                        <a:lnTo>
                          <a:pt x="246" y="746"/>
                        </a:lnTo>
                        <a:lnTo>
                          <a:pt x="280" y="756"/>
                        </a:lnTo>
                        <a:lnTo>
                          <a:pt x="316" y="764"/>
                        </a:lnTo>
                        <a:lnTo>
                          <a:pt x="352" y="768"/>
                        </a:lnTo>
                        <a:lnTo>
                          <a:pt x="390" y="768"/>
                        </a:lnTo>
                        <a:lnTo>
                          <a:pt x="426" y="764"/>
                        </a:lnTo>
                        <a:lnTo>
                          <a:pt x="462" y="758"/>
                        </a:lnTo>
                        <a:lnTo>
                          <a:pt x="498" y="748"/>
                        </a:lnTo>
                        <a:lnTo>
                          <a:pt x="534" y="732"/>
                        </a:lnTo>
                        <a:lnTo>
                          <a:pt x="570" y="712"/>
                        </a:lnTo>
                        <a:lnTo>
                          <a:pt x="600" y="690"/>
                        </a:lnTo>
                        <a:lnTo>
                          <a:pt x="630" y="668"/>
                        </a:lnTo>
                        <a:lnTo>
                          <a:pt x="656" y="638"/>
                        </a:lnTo>
                        <a:lnTo>
                          <a:pt x="678" y="612"/>
                        </a:lnTo>
                        <a:lnTo>
                          <a:pt x="698" y="580"/>
                        </a:lnTo>
                        <a:lnTo>
                          <a:pt x="716" y="548"/>
                        </a:lnTo>
                        <a:lnTo>
                          <a:pt x="732" y="512"/>
                        </a:lnTo>
                        <a:lnTo>
                          <a:pt x="742" y="478"/>
                        </a:lnTo>
                        <a:lnTo>
                          <a:pt x="748" y="442"/>
                        </a:lnTo>
                        <a:lnTo>
                          <a:pt x="754" y="404"/>
                        </a:lnTo>
                        <a:lnTo>
                          <a:pt x="754" y="366"/>
                        </a:lnTo>
                        <a:lnTo>
                          <a:pt x="752" y="330"/>
                        </a:lnTo>
                        <a:lnTo>
                          <a:pt x="746" y="292"/>
                        </a:lnTo>
                        <a:lnTo>
                          <a:pt x="736" y="256"/>
                        </a:lnTo>
                        <a:lnTo>
                          <a:pt x="722" y="220"/>
                        </a:lnTo>
                        <a:lnTo>
                          <a:pt x="704" y="186"/>
                        </a:lnTo>
                        <a:lnTo>
                          <a:pt x="682" y="152"/>
                        </a:lnTo>
                        <a:lnTo>
                          <a:pt x="660" y="124"/>
                        </a:lnTo>
                        <a:lnTo>
                          <a:pt x="634" y="98"/>
                        </a:lnTo>
                        <a:lnTo>
                          <a:pt x="604" y="76"/>
                        </a:lnTo>
                        <a:lnTo>
                          <a:pt x="574" y="54"/>
                        </a:lnTo>
                        <a:lnTo>
                          <a:pt x="544" y="36"/>
                        </a:lnTo>
                        <a:lnTo>
                          <a:pt x="510" y="22"/>
                        </a:lnTo>
                        <a:lnTo>
                          <a:pt x="474" y="12"/>
                        </a:lnTo>
                        <a:lnTo>
                          <a:pt x="440" y="4"/>
                        </a:lnTo>
                        <a:lnTo>
                          <a:pt x="404" y="0"/>
                        </a:lnTo>
                        <a:lnTo>
                          <a:pt x="368" y="2"/>
                        </a:lnTo>
                        <a:lnTo>
                          <a:pt x="330" y="4"/>
                        </a:lnTo>
                        <a:lnTo>
                          <a:pt x="294" y="12"/>
                        </a:lnTo>
                        <a:lnTo>
                          <a:pt x="258" y="22"/>
                        </a:lnTo>
                        <a:lnTo>
                          <a:pt x="220" y="38"/>
                        </a:lnTo>
                        <a:lnTo>
                          <a:pt x="186" y="56"/>
                        </a:lnTo>
                        <a:lnTo>
                          <a:pt x="154" y="78"/>
                        </a:lnTo>
                        <a:lnTo>
                          <a:pt x="126" y="104"/>
                        </a:lnTo>
                        <a:lnTo>
                          <a:pt x="100" y="130"/>
                        </a:lnTo>
                        <a:lnTo>
                          <a:pt x="78" y="158"/>
                        </a:lnTo>
                        <a:lnTo>
                          <a:pt x="56" y="188"/>
                        </a:lnTo>
                        <a:lnTo>
                          <a:pt x="38" y="222"/>
                        </a:lnTo>
                        <a:lnTo>
                          <a:pt x="26" y="256"/>
                        </a:lnTo>
                        <a:lnTo>
                          <a:pt x="12" y="290"/>
                        </a:lnTo>
                        <a:lnTo>
                          <a:pt x="6" y="326"/>
                        </a:lnTo>
                        <a:lnTo>
                          <a:pt x="2" y="364"/>
                        </a:lnTo>
                        <a:lnTo>
                          <a:pt x="0" y="402"/>
                        </a:lnTo>
                        <a:lnTo>
                          <a:pt x="2" y="438"/>
                        </a:lnTo>
                        <a:lnTo>
                          <a:pt x="10" y="476"/>
                        </a:lnTo>
                        <a:lnTo>
                          <a:pt x="22" y="514"/>
                        </a:lnTo>
                        <a:lnTo>
                          <a:pt x="34" y="550"/>
                        </a:lnTo>
                        <a:close/>
                      </a:path>
                    </a:pathLst>
                  </a:custGeom>
                  <a:solidFill>
                    <a:srgbClr val="85878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" name="Freeform 28"/>
                  <p:cNvSpPr>
                    <a:spLocks/>
                  </p:cNvSpPr>
                  <p:nvPr/>
                </p:nvSpPr>
                <p:spPr bwMode="auto">
                  <a:xfrm>
                    <a:off x="3701212" y="2367229"/>
                    <a:ext cx="85116" cy="45881"/>
                  </a:xfrm>
                  <a:custGeom>
                    <a:avLst/>
                    <a:gdLst>
                      <a:gd name="T0" fmla="*/ 2147483647 w 54"/>
                      <a:gd name="T1" fmla="*/ 2147483647 h 28"/>
                      <a:gd name="T2" fmla="*/ 2147483647 w 54"/>
                      <a:gd name="T3" fmla="*/ 2147483647 h 28"/>
                      <a:gd name="T4" fmla="*/ 2147483647 w 54"/>
                      <a:gd name="T5" fmla="*/ 2147483647 h 28"/>
                      <a:gd name="T6" fmla="*/ 2147483647 w 54"/>
                      <a:gd name="T7" fmla="*/ 2147483647 h 28"/>
                      <a:gd name="T8" fmla="*/ 2147483647 w 54"/>
                      <a:gd name="T9" fmla="*/ 2147483647 h 28"/>
                      <a:gd name="T10" fmla="*/ 2147483647 w 54"/>
                      <a:gd name="T11" fmla="*/ 2147483647 h 28"/>
                      <a:gd name="T12" fmla="*/ 2147483647 w 54"/>
                      <a:gd name="T13" fmla="*/ 2147483647 h 28"/>
                      <a:gd name="T14" fmla="*/ 0 w 54"/>
                      <a:gd name="T15" fmla="*/ 2147483647 h 28"/>
                      <a:gd name="T16" fmla="*/ 2147483647 w 54"/>
                      <a:gd name="T17" fmla="*/ 0 h 28"/>
                      <a:gd name="T18" fmla="*/ 2147483647 w 54"/>
                      <a:gd name="T19" fmla="*/ 0 h 28"/>
                      <a:gd name="T20" fmla="*/ 2147483647 w 54"/>
                      <a:gd name="T21" fmla="*/ 2147483647 h 28"/>
                      <a:gd name="T22" fmla="*/ 2147483647 w 54"/>
                      <a:gd name="T23" fmla="*/ 2147483647 h 28"/>
                      <a:gd name="T24" fmla="*/ 2147483647 w 54"/>
                      <a:gd name="T25" fmla="*/ 2147483647 h 28"/>
                      <a:gd name="T26" fmla="*/ 2147483647 w 54"/>
                      <a:gd name="T27" fmla="*/ 2147483647 h 28"/>
                      <a:gd name="T28" fmla="*/ 2147483647 w 54"/>
                      <a:gd name="T29" fmla="*/ 2147483647 h 28"/>
                      <a:gd name="T30" fmla="*/ 2147483647 w 54"/>
                      <a:gd name="T31" fmla="*/ 2147483647 h 28"/>
                      <a:gd name="T32" fmla="*/ 2147483647 w 54"/>
                      <a:gd name="T33" fmla="*/ 2147483647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4"/>
                      <a:gd name="T52" fmla="*/ 0 h 28"/>
                      <a:gd name="T53" fmla="*/ 54 w 54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4" h="28">
                        <a:moveTo>
                          <a:pt x="54" y="18"/>
                        </a:moveTo>
                        <a:lnTo>
                          <a:pt x="36" y="26"/>
                        </a:lnTo>
                        <a:lnTo>
                          <a:pt x="30" y="28"/>
                        </a:lnTo>
                        <a:lnTo>
                          <a:pt x="24" y="28"/>
                        </a:lnTo>
                        <a:lnTo>
                          <a:pt x="12" y="24"/>
                        </a:lnTo>
                        <a:lnTo>
                          <a:pt x="6" y="16"/>
                        </a:lnTo>
                        <a:lnTo>
                          <a:pt x="0" y="8"/>
                        </a:lnTo>
                        <a:lnTo>
                          <a:pt x="20" y="0"/>
                        </a:lnTo>
                        <a:lnTo>
                          <a:pt x="24" y="8"/>
                        </a:lnTo>
                        <a:lnTo>
                          <a:pt x="32" y="14"/>
                        </a:lnTo>
                        <a:lnTo>
                          <a:pt x="42" y="20"/>
                        </a:lnTo>
                        <a:lnTo>
                          <a:pt x="48" y="20"/>
                        </a:lnTo>
                        <a:lnTo>
                          <a:pt x="54" y="18"/>
                        </a:lnTo>
                        <a:close/>
                      </a:path>
                    </a:pathLst>
                  </a:custGeom>
                  <a:solidFill>
                    <a:srgbClr val="A2A4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" name="Freeform 29"/>
                  <p:cNvSpPr>
                    <a:spLocks/>
                  </p:cNvSpPr>
                  <p:nvPr/>
                </p:nvSpPr>
                <p:spPr bwMode="auto">
                  <a:xfrm>
                    <a:off x="3373849" y="1633163"/>
                    <a:ext cx="347007" cy="727514"/>
                  </a:xfrm>
                  <a:custGeom>
                    <a:avLst/>
                    <a:gdLst>
                      <a:gd name="T0" fmla="*/ 2147483647 w 218"/>
                      <a:gd name="T1" fmla="*/ 0 h 462"/>
                      <a:gd name="T2" fmla="*/ 2147483647 w 218"/>
                      <a:gd name="T3" fmla="*/ 2147483647 h 462"/>
                      <a:gd name="T4" fmla="*/ 2147483647 w 218"/>
                      <a:gd name="T5" fmla="*/ 2147483647 h 462"/>
                      <a:gd name="T6" fmla="*/ 0 w 218"/>
                      <a:gd name="T7" fmla="*/ 2147483647 h 462"/>
                      <a:gd name="T8" fmla="*/ 2147483647 w 218"/>
                      <a:gd name="T9" fmla="*/ 0 h 462"/>
                      <a:gd name="T10" fmla="*/ 2147483647 w 218"/>
                      <a:gd name="T11" fmla="*/ 0 h 4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8"/>
                      <a:gd name="T19" fmla="*/ 0 h 462"/>
                      <a:gd name="T20" fmla="*/ 218 w 218"/>
                      <a:gd name="T21" fmla="*/ 462 h 4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8" h="462">
                        <a:moveTo>
                          <a:pt x="18" y="0"/>
                        </a:moveTo>
                        <a:lnTo>
                          <a:pt x="218" y="456"/>
                        </a:lnTo>
                        <a:lnTo>
                          <a:pt x="200" y="462"/>
                        </a:lnTo>
                        <a:lnTo>
                          <a:pt x="0" y="1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A2A4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" name="Freeform 30"/>
                  <p:cNvSpPr>
                    <a:spLocks/>
                  </p:cNvSpPr>
                  <p:nvPr/>
                </p:nvSpPr>
                <p:spPr bwMode="auto">
                  <a:xfrm>
                    <a:off x="3360754" y="1547961"/>
                    <a:ext cx="45833" cy="91758"/>
                  </a:xfrm>
                  <a:custGeom>
                    <a:avLst/>
                    <a:gdLst>
                      <a:gd name="T0" fmla="*/ 2147483647 w 30"/>
                      <a:gd name="T1" fmla="*/ 2147483647 h 56"/>
                      <a:gd name="T2" fmla="*/ 2147483647 w 30"/>
                      <a:gd name="T3" fmla="*/ 2147483647 h 56"/>
                      <a:gd name="T4" fmla="*/ 2147483647 w 30"/>
                      <a:gd name="T5" fmla="*/ 2147483647 h 56"/>
                      <a:gd name="T6" fmla="*/ 0 w 30"/>
                      <a:gd name="T7" fmla="*/ 2147483647 h 56"/>
                      <a:gd name="T8" fmla="*/ 0 w 30"/>
                      <a:gd name="T9" fmla="*/ 2147483647 h 56"/>
                      <a:gd name="T10" fmla="*/ 2147483647 w 30"/>
                      <a:gd name="T11" fmla="*/ 2147483647 h 56"/>
                      <a:gd name="T12" fmla="*/ 2147483647 w 30"/>
                      <a:gd name="T13" fmla="*/ 2147483647 h 56"/>
                      <a:gd name="T14" fmla="*/ 2147483647 w 30"/>
                      <a:gd name="T15" fmla="*/ 2147483647 h 56"/>
                      <a:gd name="T16" fmla="*/ 2147483647 w 30"/>
                      <a:gd name="T17" fmla="*/ 2147483647 h 56"/>
                      <a:gd name="T18" fmla="*/ 2147483647 w 30"/>
                      <a:gd name="T19" fmla="*/ 0 h 56"/>
                      <a:gd name="T20" fmla="*/ 2147483647 w 30"/>
                      <a:gd name="T21" fmla="*/ 0 h 56"/>
                      <a:gd name="T22" fmla="*/ 2147483647 w 30"/>
                      <a:gd name="T23" fmla="*/ 2147483647 h 56"/>
                      <a:gd name="T24" fmla="*/ 2147483647 w 30"/>
                      <a:gd name="T25" fmla="*/ 2147483647 h 56"/>
                      <a:gd name="T26" fmla="*/ 2147483647 w 30"/>
                      <a:gd name="T27" fmla="*/ 2147483647 h 56"/>
                      <a:gd name="T28" fmla="*/ 2147483647 w 30"/>
                      <a:gd name="T29" fmla="*/ 2147483647 h 56"/>
                      <a:gd name="T30" fmla="*/ 2147483647 w 30"/>
                      <a:gd name="T31" fmla="*/ 2147483647 h 56"/>
                      <a:gd name="T32" fmla="*/ 2147483647 w 30"/>
                      <a:gd name="T33" fmla="*/ 2147483647 h 56"/>
                      <a:gd name="T34" fmla="*/ 2147483647 w 30"/>
                      <a:gd name="T35" fmla="*/ 2147483647 h 56"/>
                      <a:gd name="T36" fmla="*/ 2147483647 w 30"/>
                      <a:gd name="T37" fmla="*/ 2147483647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0"/>
                      <a:gd name="T58" fmla="*/ 0 h 56"/>
                      <a:gd name="T59" fmla="*/ 30 w 30"/>
                      <a:gd name="T60" fmla="*/ 56 h 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0" h="56">
                        <a:moveTo>
                          <a:pt x="16" y="44"/>
                        </a:moveTo>
                        <a:lnTo>
                          <a:pt x="2" y="56"/>
                        </a:lnTo>
                        <a:lnTo>
                          <a:pt x="0" y="46"/>
                        </a:lnTo>
                        <a:lnTo>
                          <a:pt x="0" y="38"/>
                        </a:lnTo>
                        <a:lnTo>
                          <a:pt x="2" y="30"/>
                        </a:lnTo>
                        <a:lnTo>
                          <a:pt x="4" y="24"/>
                        </a:lnTo>
                        <a:lnTo>
                          <a:pt x="10" y="14"/>
                        </a:lnTo>
                        <a:lnTo>
                          <a:pt x="14" y="12"/>
                        </a:lnTo>
                        <a:lnTo>
                          <a:pt x="30" y="0"/>
                        </a:lnTo>
                        <a:lnTo>
                          <a:pt x="26" y="6"/>
                        </a:lnTo>
                        <a:lnTo>
                          <a:pt x="20" y="12"/>
                        </a:lnTo>
                        <a:lnTo>
                          <a:pt x="18" y="16"/>
                        </a:lnTo>
                        <a:lnTo>
                          <a:pt x="16" y="26"/>
                        </a:lnTo>
                        <a:lnTo>
                          <a:pt x="16" y="34"/>
                        </a:lnTo>
                        <a:lnTo>
                          <a:pt x="16" y="44"/>
                        </a:lnTo>
                        <a:close/>
                      </a:path>
                    </a:pathLst>
                  </a:custGeom>
                  <a:solidFill>
                    <a:srgbClr val="A2A4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" name="Freeform 31"/>
                  <p:cNvSpPr>
                    <a:spLocks/>
                  </p:cNvSpPr>
                  <p:nvPr/>
                </p:nvSpPr>
                <p:spPr bwMode="auto">
                  <a:xfrm>
                    <a:off x="3360754" y="1443095"/>
                    <a:ext cx="124400" cy="98310"/>
                  </a:xfrm>
                  <a:custGeom>
                    <a:avLst/>
                    <a:gdLst>
                      <a:gd name="T0" fmla="*/ 2147483647 w 80"/>
                      <a:gd name="T1" fmla="*/ 2147483647 h 60"/>
                      <a:gd name="T2" fmla="*/ 2147483647 w 80"/>
                      <a:gd name="T3" fmla="*/ 2147483647 h 60"/>
                      <a:gd name="T4" fmla="*/ 2147483647 w 80"/>
                      <a:gd name="T5" fmla="*/ 0 h 60"/>
                      <a:gd name="T6" fmla="*/ 2147483647 w 80"/>
                      <a:gd name="T7" fmla="*/ 0 h 60"/>
                      <a:gd name="T8" fmla="*/ 2147483647 w 80"/>
                      <a:gd name="T9" fmla="*/ 2147483647 h 60"/>
                      <a:gd name="T10" fmla="*/ 2147483647 w 80"/>
                      <a:gd name="T11" fmla="*/ 2147483647 h 60"/>
                      <a:gd name="T12" fmla="*/ 0 w 80"/>
                      <a:gd name="T13" fmla="*/ 2147483647 h 60"/>
                      <a:gd name="T14" fmla="*/ 0 w 80"/>
                      <a:gd name="T15" fmla="*/ 2147483647 h 60"/>
                      <a:gd name="T16" fmla="*/ 2147483647 w 80"/>
                      <a:gd name="T17" fmla="*/ 2147483647 h 60"/>
                      <a:gd name="T18" fmla="*/ 2147483647 w 80"/>
                      <a:gd name="T19" fmla="*/ 2147483647 h 60"/>
                      <a:gd name="T20" fmla="*/ 2147483647 w 80"/>
                      <a:gd name="T21" fmla="*/ 2147483647 h 60"/>
                      <a:gd name="T22" fmla="*/ 2147483647 w 80"/>
                      <a:gd name="T23" fmla="*/ 2147483647 h 60"/>
                      <a:gd name="T24" fmla="*/ 2147483647 w 80"/>
                      <a:gd name="T25" fmla="*/ 2147483647 h 60"/>
                      <a:gd name="T26" fmla="*/ 2147483647 w 80"/>
                      <a:gd name="T27" fmla="*/ 2147483647 h 6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0"/>
                      <a:gd name="T43" fmla="*/ 0 h 60"/>
                      <a:gd name="T44" fmla="*/ 80 w 80"/>
                      <a:gd name="T45" fmla="*/ 60 h 6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0" h="60">
                        <a:moveTo>
                          <a:pt x="76" y="20"/>
                        </a:moveTo>
                        <a:lnTo>
                          <a:pt x="76" y="20"/>
                        </a:lnTo>
                        <a:lnTo>
                          <a:pt x="66" y="0"/>
                        </a:lnTo>
                        <a:lnTo>
                          <a:pt x="16" y="26"/>
                        </a:lnTo>
                        <a:lnTo>
                          <a:pt x="0" y="34"/>
                        </a:lnTo>
                        <a:lnTo>
                          <a:pt x="12" y="60"/>
                        </a:lnTo>
                        <a:lnTo>
                          <a:pt x="80" y="26"/>
                        </a:lnTo>
                        <a:lnTo>
                          <a:pt x="76" y="20"/>
                        </a:lnTo>
                        <a:close/>
                      </a:path>
                    </a:pathLst>
                  </a:custGeom>
                  <a:solidFill>
                    <a:srgbClr val="52525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" name="Freeform 34"/>
                  <p:cNvSpPr>
                    <a:spLocks/>
                  </p:cNvSpPr>
                  <p:nvPr/>
                </p:nvSpPr>
                <p:spPr bwMode="auto">
                  <a:xfrm>
                    <a:off x="3354209" y="1488972"/>
                    <a:ext cx="58923" cy="52433"/>
                  </a:xfrm>
                  <a:custGeom>
                    <a:avLst/>
                    <a:gdLst>
                      <a:gd name="T0" fmla="*/ 2147483647 w 34"/>
                      <a:gd name="T1" fmla="*/ 0 h 32"/>
                      <a:gd name="T2" fmla="*/ 2147483647 w 34"/>
                      <a:gd name="T3" fmla="*/ 0 h 32"/>
                      <a:gd name="T4" fmla="*/ 2147483647 w 34"/>
                      <a:gd name="T5" fmla="*/ 2147483647 h 32"/>
                      <a:gd name="T6" fmla="*/ 2147483647 w 34"/>
                      <a:gd name="T7" fmla="*/ 2147483647 h 32"/>
                      <a:gd name="T8" fmla="*/ 0 w 34"/>
                      <a:gd name="T9" fmla="*/ 2147483647 h 32"/>
                      <a:gd name="T10" fmla="*/ 0 w 34"/>
                      <a:gd name="T11" fmla="*/ 2147483647 h 32"/>
                      <a:gd name="T12" fmla="*/ 2147483647 w 34"/>
                      <a:gd name="T13" fmla="*/ 2147483647 h 32"/>
                      <a:gd name="T14" fmla="*/ 2147483647 w 34"/>
                      <a:gd name="T15" fmla="*/ 2147483647 h 32"/>
                      <a:gd name="T16" fmla="*/ 2147483647 w 34"/>
                      <a:gd name="T17" fmla="*/ 2147483647 h 32"/>
                      <a:gd name="T18" fmla="*/ 2147483647 w 34"/>
                      <a:gd name="T19" fmla="*/ 2147483647 h 32"/>
                      <a:gd name="T20" fmla="*/ 2147483647 w 34"/>
                      <a:gd name="T21" fmla="*/ 2147483647 h 32"/>
                      <a:gd name="T22" fmla="*/ 2147483647 w 34"/>
                      <a:gd name="T23" fmla="*/ 0 h 32"/>
                      <a:gd name="T24" fmla="*/ 2147483647 w 34"/>
                      <a:gd name="T25" fmla="*/ 0 h 32"/>
                      <a:gd name="T26" fmla="*/ 2147483647 w 34"/>
                      <a:gd name="T27" fmla="*/ 0 h 3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4"/>
                      <a:gd name="T43" fmla="*/ 0 h 32"/>
                      <a:gd name="T44" fmla="*/ 34 w 34"/>
                      <a:gd name="T45" fmla="*/ 32 h 3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4" h="32">
                        <a:moveTo>
                          <a:pt x="18" y="0"/>
                        </a:moveTo>
                        <a:lnTo>
                          <a:pt x="18" y="0"/>
                        </a:lnTo>
                        <a:lnTo>
                          <a:pt x="16" y="2"/>
                        </a:lnTo>
                        <a:lnTo>
                          <a:pt x="0" y="8"/>
                        </a:lnTo>
                        <a:lnTo>
                          <a:pt x="12" y="32"/>
                        </a:lnTo>
                        <a:lnTo>
                          <a:pt x="34" y="20"/>
                        </a:lnTo>
                        <a:lnTo>
                          <a:pt x="24" y="12"/>
                        </a:lnTo>
                        <a:lnTo>
                          <a:pt x="2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35343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" name="Freeform 35"/>
                  <p:cNvSpPr>
                    <a:spLocks/>
                  </p:cNvSpPr>
                  <p:nvPr/>
                </p:nvSpPr>
                <p:spPr bwMode="auto">
                  <a:xfrm>
                    <a:off x="3570267" y="1810127"/>
                    <a:ext cx="353552" cy="131083"/>
                  </a:xfrm>
                  <a:custGeom>
                    <a:avLst/>
                    <a:gdLst>
                      <a:gd name="T0" fmla="*/ 2147483647 w 222"/>
                      <a:gd name="T1" fmla="*/ 2147483647 h 82"/>
                      <a:gd name="T2" fmla="*/ 2147483647 w 222"/>
                      <a:gd name="T3" fmla="*/ 2147483647 h 82"/>
                      <a:gd name="T4" fmla="*/ 2147483647 w 222"/>
                      <a:gd name="T5" fmla="*/ 2147483647 h 82"/>
                      <a:gd name="T6" fmla="*/ 2147483647 w 222"/>
                      <a:gd name="T7" fmla="*/ 2147483647 h 82"/>
                      <a:gd name="T8" fmla="*/ 2147483647 w 222"/>
                      <a:gd name="T9" fmla="*/ 2147483647 h 82"/>
                      <a:gd name="T10" fmla="*/ 2147483647 w 222"/>
                      <a:gd name="T11" fmla="*/ 2147483647 h 82"/>
                      <a:gd name="T12" fmla="*/ 2147483647 w 222"/>
                      <a:gd name="T13" fmla="*/ 2147483647 h 82"/>
                      <a:gd name="T14" fmla="*/ 2147483647 w 222"/>
                      <a:gd name="T15" fmla="*/ 2147483647 h 82"/>
                      <a:gd name="T16" fmla="*/ 2147483647 w 222"/>
                      <a:gd name="T17" fmla="*/ 2147483647 h 82"/>
                      <a:gd name="T18" fmla="*/ 2147483647 w 222"/>
                      <a:gd name="T19" fmla="*/ 2147483647 h 82"/>
                      <a:gd name="T20" fmla="*/ 2147483647 w 222"/>
                      <a:gd name="T21" fmla="*/ 2147483647 h 82"/>
                      <a:gd name="T22" fmla="*/ 2147483647 w 222"/>
                      <a:gd name="T23" fmla="*/ 0 h 82"/>
                      <a:gd name="T24" fmla="*/ 2147483647 w 222"/>
                      <a:gd name="T25" fmla="*/ 0 h 82"/>
                      <a:gd name="T26" fmla="*/ 2147483647 w 222"/>
                      <a:gd name="T27" fmla="*/ 2147483647 h 82"/>
                      <a:gd name="T28" fmla="*/ 2147483647 w 222"/>
                      <a:gd name="T29" fmla="*/ 2147483647 h 82"/>
                      <a:gd name="T30" fmla="*/ 2147483647 w 222"/>
                      <a:gd name="T31" fmla="*/ 2147483647 h 82"/>
                      <a:gd name="T32" fmla="*/ 2147483647 w 222"/>
                      <a:gd name="T33" fmla="*/ 2147483647 h 82"/>
                      <a:gd name="T34" fmla="*/ 0 w 222"/>
                      <a:gd name="T35" fmla="*/ 2147483647 h 82"/>
                      <a:gd name="T36" fmla="*/ 0 w 222"/>
                      <a:gd name="T37" fmla="*/ 2147483647 h 82"/>
                      <a:gd name="T38" fmla="*/ 2147483647 w 222"/>
                      <a:gd name="T39" fmla="*/ 2147483647 h 82"/>
                      <a:gd name="T40" fmla="*/ 2147483647 w 222"/>
                      <a:gd name="T41" fmla="*/ 2147483647 h 82"/>
                      <a:gd name="T42" fmla="*/ 2147483647 w 222"/>
                      <a:gd name="T43" fmla="*/ 2147483647 h 82"/>
                      <a:gd name="T44" fmla="*/ 2147483647 w 222"/>
                      <a:gd name="T45" fmla="*/ 2147483647 h 82"/>
                      <a:gd name="T46" fmla="*/ 2147483647 w 222"/>
                      <a:gd name="T47" fmla="*/ 2147483647 h 82"/>
                      <a:gd name="T48" fmla="*/ 2147483647 w 222"/>
                      <a:gd name="T49" fmla="*/ 2147483647 h 82"/>
                      <a:gd name="T50" fmla="*/ 2147483647 w 222"/>
                      <a:gd name="T51" fmla="*/ 2147483647 h 82"/>
                      <a:gd name="T52" fmla="*/ 2147483647 w 222"/>
                      <a:gd name="T53" fmla="*/ 2147483647 h 82"/>
                      <a:gd name="T54" fmla="*/ 2147483647 w 222"/>
                      <a:gd name="T55" fmla="*/ 2147483647 h 82"/>
                      <a:gd name="T56" fmla="*/ 2147483647 w 222"/>
                      <a:gd name="T57" fmla="*/ 2147483647 h 82"/>
                      <a:gd name="T58" fmla="*/ 2147483647 w 222"/>
                      <a:gd name="T59" fmla="*/ 2147483647 h 82"/>
                      <a:gd name="T60" fmla="*/ 2147483647 w 222"/>
                      <a:gd name="T61" fmla="*/ 2147483647 h 82"/>
                      <a:gd name="T62" fmla="*/ 2147483647 w 222"/>
                      <a:gd name="T63" fmla="*/ 2147483647 h 82"/>
                      <a:gd name="T64" fmla="*/ 2147483647 w 222"/>
                      <a:gd name="T65" fmla="*/ 2147483647 h 82"/>
                      <a:gd name="T66" fmla="*/ 2147483647 w 222"/>
                      <a:gd name="T67" fmla="*/ 2147483647 h 82"/>
                      <a:gd name="T68" fmla="*/ 2147483647 w 222"/>
                      <a:gd name="T69" fmla="*/ 2147483647 h 82"/>
                      <a:gd name="T70" fmla="*/ 2147483647 w 222"/>
                      <a:gd name="T71" fmla="*/ 2147483647 h 82"/>
                      <a:gd name="T72" fmla="*/ 2147483647 w 222"/>
                      <a:gd name="T73" fmla="*/ 2147483647 h 82"/>
                      <a:gd name="T74" fmla="*/ 2147483647 w 222"/>
                      <a:gd name="T75" fmla="*/ 2147483647 h 82"/>
                      <a:gd name="T76" fmla="*/ 2147483647 w 222"/>
                      <a:gd name="T77" fmla="*/ 2147483647 h 82"/>
                      <a:gd name="T78" fmla="*/ 2147483647 w 222"/>
                      <a:gd name="T79" fmla="*/ 2147483647 h 82"/>
                      <a:gd name="T80" fmla="*/ 2147483647 w 222"/>
                      <a:gd name="T81" fmla="*/ 2147483647 h 82"/>
                      <a:gd name="T82" fmla="*/ 2147483647 w 222"/>
                      <a:gd name="T83" fmla="*/ 2147483647 h 82"/>
                      <a:gd name="T84" fmla="*/ 2147483647 w 222"/>
                      <a:gd name="T85" fmla="*/ 2147483647 h 82"/>
                      <a:gd name="T86" fmla="*/ 2147483647 w 222"/>
                      <a:gd name="T87" fmla="*/ 2147483647 h 8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22"/>
                      <a:gd name="T133" fmla="*/ 0 h 82"/>
                      <a:gd name="T134" fmla="*/ 222 w 222"/>
                      <a:gd name="T135" fmla="*/ 82 h 8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22" h="82">
                        <a:moveTo>
                          <a:pt x="204" y="14"/>
                        </a:moveTo>
                        <a:lnTo>
                          <a:pt x="204" y="14"/>
                        </a:lnTo>
                        <a:lnTo>
                          <a:pt x="192" y="14"/>
                        </a:lnTo>
                        <a:lnTo>
                          <a:pt x="176" y="14"/>
                        </a:lnTo>
                        <a:lnTo>
                          <a:pt x="148" y="14"/>
                        </a:lnTo>
                        <a:lnTo>
                          <a:pt x="92" y="14"/>
                        </a:lnTo>
                        <a:lnTo>
                          <a:pt x="78" y="12"/>
                        </a:lnTo>
                        <a:lnTo>
                          <a:pt x="62" y="6"/>
                        </a:lnTo>
                        <a:lnTo>
                          <a:pt x="48" y="2"/>
                        </a:lnTo>
                        <a:lnTo>
                          <a:pt x="34" y="0"/>
                        </a:lnTo>
                        <a:lnTo>
                          <a:pt x="18" y="2"/>
                        </a:lnTo>
                        <a:lnTo>
                          <a:pt x="10" y="4"/>
                        </a:lnTo>
                        <a:lnTo>
                          <a:pt x="4" y="8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4" y="28"/>
                        </a:lnTo>
                        <a:lnTo>
                          <a:pt x="10" y="34"/>
                        </a:lnTo>
                        <a:lnTo>
                          <a:pt x="14" y="38"/>
                        </a:lnTo>
                        <a:lnTo>
                          <a:pt x="22" y="40"/>
                        </a:lnTo>
                        <a:lnTo>
                          <a:pt x="36" y="44"/>
                        </a:lnTo>
                        <a:lnTo>
                          <a:pt x="64" y="48"/>
                        </a:lnTo>
                        <a:lnTo>
                          <a:pt x="94" y="56"/>
                        </a:lnTo>
                        <a:lnTo>
                          <a:pt x="124" y="66"/>
                        </a:lnTo>
                        <a:lnTo>
                          <a:pt x="150" y="72"/>
                        </a:lnTo>
                        <a:lnTo>
                          <a:pt x="176" y="76"/>
                        </a:lnTo>
                        <a:lnTo>
                          <a:pt x="214" y="82"/>
                        </a:lnTo>
                        <a:lnTo>
                          <a:pt x="216" y="80"/>
                        </a:lnTo>
                        <a:lnTo>
                          <a:pt x="218" y="78"/>
                        </a:lnTo>
                        <a:lnTo>
                          <a:pt x="220" y="68"/>
                        </a:lnTo>
                        <a:lnTo>
                          <a:pt x="222" y="52"/>
                        </a:lnTo>
                        <a:lnTo>
                          <a:pt x="220" y="42"/>
                        </a:lnTo>
                        <a:lnTo>
                          <a:pt x="216" y="32"/>
                        </a:lnTo>
                        <a:lnTo>
                          <a:pt x="210" y="22"/>
                        </a:lnTo>
                        <a:lnTo>
                          <a:pt x="204" y="14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" name="Freeform 36"/>
                  <p:cNvSpPr>
                    <a:spLocks/>
                  </p:cNvSpPr>
                  <p:nvPr/>
                </p:nvSpPr>
                <p:spPr bwMode="auto">
                  <a:xfrm>
                    <a:off x="3570267" y="1810127"/>
                    <a:ext cx="353552" cy="131083"/>
                  </a:xfrm>
                  <a:custGeom>
                    <a:avLst/>
                    <a:gdLst>
                      <a:gd name="T0" fmla="*/ 2147483647 w 222"/>
                      <a:gd name="T1" fmla="*/ 2147483647 h 82"/>
                      <a:gd name="T2" fmla="*/ 2147483647 w 222"/>
                      <a:gd name="T3" fmla="*/ 2147483647 h 82"/>
                      <a:gd name="T4" fmla="*/ 2147483647 w 222"/>
                      <a:gd name="T5" fmla="*/ 2147483647 h 82"/>
                      <a:gd name="T6" fmla="*/ 2147483647 w 222"/>
                      <a:gd name="T7" fmla="*/ 2147483647 h 82"/>
                      <a:gd name="T8" fmla="*/ 2147483647 w 222"/>
                      <a:gd name="T9" fmla="*/ 2147483647 h 82"/>
                      <a:gd name="T10" fmla="*/ 2147483647 w 222"/>
                      <a:gd name="T11" fmla="*/ 2147483647 h 82"/>
                      <a:gd name="T12" fmla="*/ 2147483647 w 222"/>
                      <a:gd name="T13" fmla="*/ 2147483647 h 82"/>
                      <a:gd name="T14" fmla="*/ 2147483647 w 222"/>
                      <a:gd name="T15" fmla="*/ 2147483647 h 82"/>
                      <a:gd name="T16" fmla="*/ 2147483647 w 222"/>
                      <a:gd name="T17" fmla="*/ 2147483647 h 82"/>
                      <a:gd name="T18" fmla="*/ 2147483647 w 222"/>
                      <a:gd name="T19" fmla="*/ 2147483647 h 82"/>
                      <a:gd name="T20" fmla="*/ 2147483647 w 222"/>
                      <a:gd name="T21" fmla="*/ 2147483647 h 82"/>
                      <a:gd name="T22" fmla="*/ 2147483647 w 222"/>
                      <a:gd name="T23" fmla="*/ 0 h 82"/>
                      <a:gd name="T24" fmla="*/ 2147483647 w 222"/>
                      <a:gd name="T25" fmla="*/ 0 h 82"/>
                      <a:gd name="T26" fmla="*/ 2147483647 w 222"/>
                      <a:gd name="T27" fmla="*/ 2147483647 h 82"/>
                      <a:gd name="T28" fmla="*/ 2147483647 w 222"/>
                      <a:gd name="T29" fmla="*/ 2147483647 h 82"/>
                      <a:gd name="T30" fmla="*/ 2147483647 w 222"/>
                      <a:gd name="T31" fmla="*/ 2147483647 h 82"/>
                      <a:gd name="T32" fmla="*/ 2147483647 w 222"/>
                      <a:gd name="T33" fmla="*/ 2147483647 h 82"/>
                      <a:gd name="T34" fmla="*/ 0 w 222"/>
                      <a:gd name="T35" fmla="*/ 2147483647 h 82"/>
                      <a:gd name="T36" fmla="*/ 0 w 222"/>
                      <a:gd name="T37" fmla="*/ 2147483647 h 82"/>
                      <a:gd name="T38" fmla="*/ 2147483647 w 222"/>
                      <a:gd name="T39" fmla="*/ 2147483647 h 82"/>
                      <a:gd name="T40" fmla="*/ 2147483647 w 222"/>
                      <a:gd name="T41" fmla="*/ 2147483647 h 82"/>
                      <a:gd name="T42" fmla="*/ 2147483647 w 222"/>
                      <a:gd name="T43" fmla="*/ 2147483647 h 82"/>
                      <a:gd name="T44" fmla="*/ 2147483647 w 222"/>
                      <a:gd name="T45" fmla="*/ 2147483647 h 82"/>
                      <a:gd name="T46" fmla="*/ 2147483647 w 222"/>
                      <a:gd name="T47" fmla="*/ 2147483647 h 82"/>
                      <a:gd name="T48" fmla="*/ 2147483647 w 222"/>
                      <a:gd name="T49" fmla="*/ 2147483647 h 82"/>
                      <a:gd name="T50" fmla="*/ 2147483647 w 222"/>
                      <a:gd name="T51" fmla="*/ 2147483647 h 82"/>
                      <a:gd name="T52" fmla="*/ 2147483647 w 222"/>
                      <a:gd name="T53" fmla="*/ 2147483647 h 82"/>
                      <a:gd name="T54" fmla="*/ 2147483647 w 222"/>
                      <a:gd name="T55" fmla="*/ 2147483647 h 82"/>
                      <a:gd name="T56" fmla="*/ 2147483647 w 222"/>
                      <a:gd name="T57" fmla="*/ 2147483647 h 82"/>
                      <a:gd name="T58" fmla="*/ 2147483647 w 222"/>
                      <a:gd name="T59" fmla="*/ 2147483647 h 82"/>
                      <a:gd name="T60" fmla="*/ 2147483647 w 222"/>
                      <a:gd name="T61" fmla="*/ 2147483647 h 82"/>
                      <a:gd name="T62" fmla="*/ 2147483647 w 222"/>
                      <a:gd name="T63" fmla="*/ 2147483647 h 82"/>
                      <a:gd name="T64" fmla="*/ 2147483647 w 222"/>
                      <a:gd name="T65" fmla="*/ 2147483647 h 82"/>
                      <a:gd name="T66" fmla="*/ 2147483647 w 222"/>
                      <a:gd name="T67" fmla="*/ 2147483647 h 82"/>
                      <a:gd name="T68" fmla="*/ 2147483647 w 222"/>
                      <a:gd name="T69" fmla="*/ 2147483647 h 82"/>
                      <a:gd name="T70" fmla="*/ 2147483647 w 222"/>
                      <a:gd name="T71" fmla="*/ 2147483647 h 82"/>
                      <a:gd name="T72" fmla="*/ 2147483647 w 222"/>
                      <a:gd name="T73" fmla="*/ 2147483647 h 82"/>
                      <a:gd name="T74" fmla="*/ 2147483647 w 222"/>
                      <a:gd name="T75" fmla="*/ 2147483647 h 82"/>
                      <a:gd name="T76" fmla="*/ 2147483647 w 222"/>
                      <a:gd name="T77" fmla="*/ 2147483647 h 82"/>
                      <a:gd name="T78" fmla="*/ 2147483647 w 222"/>
                      <a:gd name="T79" fmla="*/ 2147483647 h 82"/>
                      <a:gd name="T80" fmla="*/ 2147483647 w 222"/>
                      <a:gd name="T81" fmla="*/ 2147483647 h 82"/>
                      <a:gd name="T82" fmla="*/ 2147483647 w 222"/>
                      <a:gd name="T83" fmla="*/ 2147483647 h 82"/>
                      <a:gd name="T84" fmla="*/ 2147483647 w 222"/>
                      <a:gd name="T85" fmla="*/ 2147483647 h 82"/>
                      <a:gd name="T86" fmla="*/ 2147483647 w 222"/>
                      <a:gd name="T87" fmla="*/ 2147483647 h 8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22"/>
                      <a:gd name="T133" fmla="*/ 0 h 82"/>
                      <a:gd name="T134" fmla="*/ 222 w 222"/>
                      <a:gd name="T135" fmla="*/ 82 h 8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22" h="82">
                        <a:moveTo>
                          <a:pt x="204" y="14"/>
                        </a:moveTo>
                        <a:lnTo>
                          <a:pt x="204" y="14"/>
                        </a:lnTo>
                        <a:lnTo>
                          <a:pt x="192" y="14"/>
                        </a:lnTo>
                        <a:lnTo>
                          <a:pt x="176" y="14"/>
                        </a:lnTo>
                        <a:lnTo>
                          <a:pt x="148" y="14"/>
                        </a:lnTo>
                        <a:lnTo>
                          <a:pt x="92" y="14"/>
                        </a:lnTo>
                        <a:lnTo>
                          <a:pt x="78" y="12"/>
                        </a:lnTo>
                        <a:lnTo>
                          <a:pt x="62" y="6"/>
                        </a:lnTo>
                        <a:lnTo>
                          <a:pt x="48" y="2"/>
                        </a:lnTo>
                        <a:lnTo>
                          <a:pt x="34" y="0"/>
                        </a:lnTo>
                        <a:lnTo>
                          <a:pt x="18" y="2"/>
                        </a:lnTo>
                        <a:lnTo>
                          <a:pt x="10" y="4"/>
                        </a:lnTo>
                        <a:lnTo>
                          <a:pt x="4" y="8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4" y="28"/>
                        </a:lnTo>
                        <a:lnTo>
                          <a:pt x="10" y="34"/>
                        </a:lnTo>
                        <a:lnTo>
                          <a:pt x="14" y="38"/>
                        </a:lnTo>
                        <a:lnTo>
                          <a:pt x="22" y="40"/>
                        </a:lnTo>
                        <a:lnTo>
                          <a:pt x="36" y="44"/>
                        </a:lnTo>
                        <a:lnTo>
                          <a:pt x="64" y="48"/>
                        </a:lnTo>
                        <a:lnTo>
                          <a:pt x="94" y="56"/>
                        </a:lnTo>
                        <a:lnTo>
                          <a:pt x="124" y="66"/>
                        </a:lnTo>
                        <a:lnTo>
                          <a:pt x="150" y="72"/>
                        </a:lnTo>
                        <a:lnTo>
                          <a:pt x="176" y="76"/>
                        </a:lnTo>
                        <a:lnTo>
                          <a:pt x="214" y="82"/>
                        </a:lnTo>
                        <a:lnTo>
                          <a:pt x="216" y="80"/>
                        </a:lnTo>
                        <a:lnTo>
                          <a:pt x="218" y="78"/>
                        </a:lnTo>
                        <a:lnTo>
                          <a:pt x="220" y="68"/>
                        </a:lnTo>
                        <a:lnTo>
                          <a:pt x="222" y="52"/>
                        </a:lnTo>
                        <a:lnTo>
                          <a:pt x="220" y="42"/>
                        </a:lnTo>
                        <a:lnTo>
                          <a:pt x="216" y="32"/>
                        </a:lnTo>
                        <a:lnTo>
                          <a:pt x="210" y="22"/>
                        </a:lnTo>
                        <a:lnTo>
                          <a:pt x="204" y="14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" name="Freeform 11"/>
                  <p:cNvSpPr>
                    <a:spLocks/>
                  </p:cNvSpPr>
                  <p:nvPr/>
                </p:nvSpPr>
                <p:spPr bwMode="auto">
                  <a:xfrm>
                    <a:off x="3950008" y="328888"/>
                    <a:ext cx="2834967" cy="6514834"/>
                  </a:xfrm>
                  <a:custGeom>
                    <a:avLst/>
                    <a:gdLst>
                      <a:gd name="T0" fmla="*/ 2147483647 w 1784"/>
                      <a:gd name="T1" fmla="*/ 2147483647 h 4104"/>
                      <a:gd name="T2" fmla="*/ 2147483647 w 1784"/>
                      <a:gd name="T3" fmla="*/ 2147483647 h 4104"/>
                      <a:gd name="T4" fmla="*/ 2147483647 w 1784"/>
                      <a:gd name="T5" fmla="*/ 2147483647 h 4104"/>
                      <a:gd name="T6" fmla="*/ 2147483647 w 1784"/>
                      <a:gd name="T7" fmla="*/ 2147483647 h 4104"/>
                      <a:gd name="T8" fmla="*/ 2147483647 w 1784"/>
                      <a:gd name="T9" fmla="*/ 2147483647 h 4104"/>
                      <a:gd name="T10" fmla="*/ 2147483647 w 1784"/>
                      <a:gd name="T11" fmla="*/ 2147483647 h 4104"/>
                      <a:gd name="T12" fmla="*/ 2147483647 w 1784"/>
                      <a:gd name="T13" fmla="*/ 2147483647 h 4104"/>
                      <a:gd name="T14" fmla="*/ 2147483647 w 1784"/>
                      <a:gd name="T15" fmla="*/ 2147483647 h 4104"/>
                      <a:gd name="T16" fmla="*/ 2147483647 w 1784"/>
                      <a:gd name="T17" fmla="*/ 2147483647 h 4104"/>
                      <a:gd name="T18" fmla="*/ 2147483647 w 1784"/>
                      <a:gd name="T19" fmla="*/ 2147483647 h 4104"/>
                      <a:gd name="T20" fmla="*/ 2147483647 w 1784"/>
                      <a:gd name="T21" fmla="*/ 2147483647 h 4104"/>
                      <a:gd name="T22" fmla="*/ 2147483647 w 1784"/>
                      <a:gd name="T23" fmla="*/ 2147483647 h 4104"/>
                      <a:gd name="T24" fmla="*/ 2147483647 w 1784"/>
                      <a:gd name="T25" fmla="*/ 2147483647 h 4104"/>
                      <a:gd name="T26" fmla="*/ 2147483647 w 1784"/>
                      <a:gd name="T27" fmla="*/ 2147483647 h 4104"/>
                      <a:gd name="T28" fmla="*/ 2147483647 w 1784"/>
                      <a:gd name="T29" fmla="*/ 2147483647 h 4104"/>
                      <a:gd name="T30" fmla="*/ 2147483647 w 1784"/>
                      <a:gd name="T31" fmla="*/ 2147483647 h 4104"/>
                      <a:gd name="T32" fmla="*/ 2147483647 w 1784"/>
                      <a:gd name="T33" fmla="*/ 2147483647 h 4104"/>
                      <a:gd name="T34" fmla="*/ 2147483647 w 1784"/>
                      <a:gd name="T35" fmla="*/ 2147483647 h 4104"/>
                      <a:gd name="T36" fmla="*/ 2147483647 w 1784"/>
                      <a:gd name="T37" fmla="*/ 2147483647 h 4104"/>
                      <a:gd name="T38" fmla="*/ 2147483647 w 1784"/>
                      <a:gd name="T39" fmla="*/ 2147483647 h 4104"/>
                      <a:gd name="T40" fmla="*/ 2147483647 w 1784"/>
                      <a:gd name="T41" fmla="*/ 2147483647 h 4104"/>
                      <a:gd name="T42" fmla="*/ 2147483647 w 1784"/>
                      <a:gd name="T43" fmla="*/ 2147483647 h 4104"/>
                      <a:gd name="T44" fmla="*/ 2147483647 w 1784"/>
                      <a:gd name="T45" fmla="*/ 2147483647 h 4104"/>
                      <a:gd name="T46" fmla="*/ 2147483647 w 1784"/>
                      <a:gd name="T47" fmla="*/ 2147483647 h 4104"/>
                      <a:gd name="T48" fmla="*/ 2147483647 w 1784"/>
                      <a:gd name="T49" fmla="*/ 2147483647 h 4104"/>
                      <a:gd name="T50" fmla="*/ 2147483647 w 1784"/>
                      <a:gd name="T51" fmla="*/ 2147483647 h 4104"/>
                      <a:gd name="T52" fmla="*/ 2147483647 w 1784"/>
                      <a:gd name="T53" fmla="*/ 2147483647 h 4104"/>
                      <a:gd name="T54" fmla="*/ 2147483647 w 1784"/>
                      <a:gd name="T55" fmla="*/ 2147483647 h 4104"/>
                      <a:gd name="T56" fmla="*/ 2147483647 w 1784"/>
                      <a:gd name="T57" fmla="*/ 2147483647 h 4104"/>
                      <a:gd name="T58" fmla="*/ 2147483647 w 1784"/>
                      <a:gd name="T59" fmla="*/ 2147483647 h 4104"/>
                      <a:gd name="T60" fmla="*/ 2147483647 w 1784"/>
                      <a:gd name="T61" fmla="*/ 2147483647 h 4104"/>
                      <a:gd name="T62" fmla="*/ 2147483647 w 1784"/>
                      <a:gd name="T63" fmla="*/ 2147483647 h 4104"/>
                      <a:gd name="T64" fmla="*/ 2147483647 w 1784"/>
                      <a:gd name="T65" fmla="*/ 2147483647 h 4104"/>
                      <a:gd name="T66" fmla="*/ 2147483647 w 1784"/>
                      <a:gd name="T67" fmla="*/ 2147483647 h 4104"/>
                      <a:gd name="T68" fmla="*/ 2147483647 w 1784"/>
                      <a:gd name="T69" fmla="*/ 2147483647 h 4104"/>
                      <a:gd name="T70" fmla="*/ 2147483647 w 1784"/>
                      <a:gd name="T71" fmla="*/ 2147483647 h 4104"/>
                      <a:gd name="T72" fmla="*/ 2147483647 w 1784"/>
                      <a:gd name="T73" fmla="*/ 2147483647 h 4104"/>
                      <a:gd name="T74" fmla="*/ 2147483647 w 1784"/>
                      <a:gd name="T75" fmla="*/ 2147483647 h 4104"/>
                      <a:gd name="T76" fmla="*/ 2147483647 w 1784"/>
                      <a:gd name="T77" fmla="*/ 2147483647 h 4104"/>
                      <a:gd name="T78" fmla="*/ 2147483647 w 1784"/>
                      <a:gd name="T79" fmla="*/ 2147483647 h 4104"/>
                      <a:gd name="T80" fmla="*/ 2147483647 w 1784"/>
                      <a:gd name="T81" fmla="*/ 2147483647 h 4104"/>
                      <a:gd name="T82" fmla="*/ 2147483647 w 1784"/>
                      <a:gd name="T83" fmla="*/ 2147483647 h 4104"/>
                      <a:gd name="T84" fmla="*/ 2147483647 w 1784"/>
                      <a:gd name="T85" fmla="*/ 2147483647 h 4104"/>
                      <a:gd name="T86" fmla="*/ 2147483647 w 1784"/>
                      <a:gd name="T87" fmla="*/ 2147483647 h 4104"/>
                      <a:gd name="T88" fmla="*/ 2147483647 w 1784"/>
                      <a:gd name="T89" fmla="*/ 2147483647 h 4104"/>
                      <a:gd name="T90" fmla="*/ 2147483647 w 1784"/>
                      <a:gd name="T91" fmla="*/ 2147483647 h 4104"/>
                      <a:gd name="T92" fmla="*/ 2147483647 w 1784"/>
                      <a:gd name="T93" fmla="*/ 2147483647 h 4104"/>
                      <a:gd name="T94" fmla="*/ 2147483647 w 1784"/>
                      <a:gd name="T95" fmla="*/ 2147483647 h 4104"/>
                      <a:gd name="T96" fmla="*/ 2147483647 w 1784"/>
                      <a:gd name="T97" fmla="*/ 2147483647 h 4104"/>
                      <a:gd name="T98" fmla="*/ 2147483647 w 1784"/>
                      <a:gd name="T99" fmla="*/ 2147483647 h 4104"/>
                      <a:gd name="T100" fmla="*/ 2147483647 w 1784"/>
                      <a:gd name="T101" fmla="*/ 2147483647 h 4104"/>
                      <a:gd name="T102" fmla="*/ 2147483647 w 1784"/>
                      <a:gd name="T103" fmla="*/ 2147483647 h 4104"/>
                      <a:gd name="T104" fmla="*/ 2147483647 w 1784"/>
                      <a:gd name="T105" fmla="*/ 2147483647 h 4104"/>
                      <a:gd name="T106" fmla="*/ 2147483647 w 1784"/>
                      <a:gd name="T107" fmla="*/ 2147483647 h 4104"/>
                      <a:gd name="T108" fmla="*/ 2147483647 w 1784"/>
                      <a:gd name="T109" fmla="*/ 2147483647 h 4104"/>
                      <a:gd name="T110" fmla="*/ 2147483647 w 1784"/>
                      <a:gd name="T111" fmla="*/ 2147483647 h 4104"/>
                      <a:gd name="T112" fmla="*/ 2147483647 w 1784"/>
                      <a:gd name="T113" fmla="*/ 2147483647 h 4104"/>
                      <a:gd name="T114" fmla="*/ 2147483647 w 1784"/>
                      <a:gd name="T115" fmla="*/ 2147483647 h 4104"/>
                      <a:gd name="T116" fmla="*/ 2147483647 w 1784"/>
                      <a:gd name="T117" fmla="*/ 2147483647 h 4104"/>
                      <a:gd name="T118" fmla="*/ 2147483647 w 1784"/>
                      <a:gd name="T119" fmla="*/ 2147483647 h 410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784"/>
                      <a:gd name="T181" fmla="*/ 0 h 4104"/>
                      <a:gd name="T182" fmla="*/ 1784 w 1784"/>
                      <a:gd name="T183" fmla="*/ 4104 h 410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784" h="4104">
                        <a:moveTo>
                          <a:pt x="1782" y="1180"/>
                        </a:moveTo>
                        <a:lnTo>
                          <a:pt x="1782" y="1180"/>
                        </a:lnTo>
                        <a:lnTo>
                          <a:pt x="1776" y="1140"/>
                        </a:lnTo>
                        <a:lnTo>
                          <a:pt x="1774" y="1132"/>
                        </a:lnTo>
                        <a:lnTo>
                          <a:pt x="1770" y="1124"/>
                        </a:lnTo>
                        <a:lnTo>
                          <a:pt x="1760" y="1110"/>
                        </a:lnTo>
                        <a:lnTo>
                          <a:pt x="1750" y="1094"/>
                        </a:lnTo>
                        <a:lnTo>
                          <a:pt x="1742" y="1076"/>
                        </a:lnTo>
                        <a:lnTo>
                          <a:pt x="1728" y="1042"/>
                        </a:lnTo>
                        <a:lnTo>
                          <a:pt x="1722" y="1026"/>
                        </a:lnTo>
                        <a:lnTo>
                          <a:pt x="1718" y="1008"/>
                        </a:lnTo>
                        <a:lnTo>
                          <a:pt x="1714" y="972"/>
                        </a:lnTo>
                        <a:lnTo>
                          <a:pt x="1710" y="900"/>
                        </a:lnTo>
                        <a:lnTo>
                          <a:pt x="1708" y="882"/>
                        </a:lnTo>
                        <a:lnTo>
                          <a:pt x="1706" y="866"/>
                        </a:lnTo>
                        <a:lnTo>
                          <a:pt x="1702" y="850"/>
                        </a:lnTo>
                        <a:lnTo>
                          <a:pt x="1694" y="832"/>
                        </a:lnTo>
                        <a:lnTo>
                          <a:pt x="1678" y="806"/>
                        </a:lnTo>
                        <a:lnTo>
                          <a:pt x="1660" y="782"/>
                        </a:lnTo>
                        <a:lnTo>
                          <a:pt x="1600" y="708"/>
                        </a:lnTo>
                        <a:lnTo>
                          <a:pt x="1582" y="688"/>
                        </a:lnTo>
                        <a:lnTo>
                          <a:pt x="1570" y="678"/>
                        </a:lnTo>
                        <a:lnTo>
                          <a:pt x="1558" y="670"/>
                        </a:lnTo>
                        <a:lnTo>
                          <a:pt x="1526" y="652"/>
                        </a:lnTo>
                        <a:lnTo>
                          <a:pt x="1490" y="640"/>
                        </a:lnTo>
                        <a:lnTo>
                          <a:pt x="1420" y="616"/>
                        </a:lnTo>
                        <a:lnTo>
                          <a:pt x="1386" y="606"/>
                        </a:lnTo>
                        <a:lnTo>
                          <a:pt x="1352" y="596"/>
                        </a:lnTo>
                        <a:lnTo>
                          <a:pt x="1320" y="584"/>
                        </a:lnTo>
                        <a:lnTo>
                          <a:pt x="1306" y="576"/>
                        </a:lnTo>
                        <a:lnTo>
                          <a:pt x="1294" y="566"/>
                        </a:lnTo>
                        <a:lnTo>
                          <a:pt x="1270" y="536"/>
                        </a:lnTo>
                        <a:lnTo>
                          <a:pt x="1262" y="524"/>
                        </a:lnTo>
                        <a:lnTo>
                          <a:pt x="1258" y="518"/>
                        </a:lnTo>
                        <a:lnTo>
                          <a:pt x="1254" y="516"/>
                        </a:lnTo>
                        <a:lnTo>
                          <a:pt x="1214" y="584"/>
                        </a:lnTo>
                        <a:lnTo>
                          <a:pt x="1176" y="646"/>
                        </a:lnTo>
                        <a:lnTo>
                          <a:pt x="1140" y="708"/>
                        </a:lnTo>
                        <a:lnTo>
                          <a:pt x="1110" y="762"/>
                        </a:lnTo>
                        <a:lnTo>
                          <a:pt x="1092" y="788"/>
                        </a:lnTo>
                        <a:lnTo>
                          <a:pt x="1072" y="812"/>
                        </a:lnTo>
                        <a:lnTo>
                          <a:pt x="1054" y="784"/>
                        </a:lnTo>
                        <a:lnTo>
                          <a:pt x="1032" y="754"/>
                        </a:lnTo>
                        <a:lnTo>
                          <a:pt x="1022" y="740"/>
                        </a:lnTo>
                        <a:lnTo>
                          <a:pt x="1014" y="726"/>
                        </a:lnTo>
                        <a:lnTo>
                          <a:pt x="1014" y="722"/>
                        </a:lnTo>
                        <a:lnTo>
                          <a:pt x="1014" y="720"/>
                        </a:lnTo>
                        <a:lnTo>
                          <a:pt x="1020" y="712"/>
                        </a:lnTo>
                        <a:lnTo>
                          <a:pt x="1030" y="700"/>
                        </a:lnTo>
                        <a:lnTo>
                          <a:pt x="1076" y="646"/>
                        </a:lnTo>
                        <a:lnTo>
                          <a:pt x="1124" y="594"/>
                        </a:lnTo>
                        <a:lnTo>
                          <a:pt x="1174" y="540"/>
                        </a:lnTo>
                        <a:lnTo>
                          <a:pt x="1204" y="504"/>
                        </a:lnTo>
                        <a:lnTo>
                          <a:pt x="1214" y="494"/>
                        </a:lnTo>
                        <a:lnTo>
                          <a:pt x="1218" y="488"/>
                        </a:lnTo>
                        <a:lnTo>
                          <a:pt x="1220" y="482"/>
                        </a:lnTo>
                        <a:lnTo>
                          <a:pt x="1218" y="476"/>
                        </a:lnTo>
                        <a:lnTo>
                          <a:pt x="1214" y="468"/>
                        </a:lnTo>
                        <a:lnTo>
                          <a:pt x="1210" y="462"/>
                        </a:lnTo>
                        <a:lnTo>
                          <a:pt x="1206" y="454"/>
                        </a:lnTo>
                        <a:lnTo>
                          <a:pt x="1204" y="446"/>
                        </a:lnTo>
                        <a:lnTo>
                          <a:pt x="1204" y="438"/>
                        </a:lnTo>
                        <a:lnTo>
                          <a:pt x="1206" y="420"/>
                        </a:lnTo>
                        <a:lnTo>
                          <a:pt x="1210" y="402"/>
                        </a:lnTo>
                        <a:lnTo>
                          <a:pt x="1214" y="384"/>
                        </a:lnTo>
                        <a:lnTo>
                          <a:pt x="1228" y="350"/>
                        </a:lnTo>
                        <a:lnTo>
                          <a:pt x="1240" y="318"/>
                        </a:lnTo>
                        <a:lnTo>
                          <a:pt x="1244" y="300"/>
                        </a:lnTo>
                        <a:lnTo>
                          <a:pt x="1248" y="282"/>
                        </a:lnTo>
                        <a:lnTo>
                          <a:pt x="1248" y="268"/>
                        </a:lnTo>
                        <a:lnTo>
                          <a:pt x="1246" y="252"/>
                        </a:lnTo>
                        <a:lnTo>
                          <a:pt x="1242" y="220"/>
                        </a:lnTo>
                        <a:lnTo>
                          <a:pt x="1238" y="186"/>
                        </a:lnTo>
                        <a:lnTo>
                          <a:pt x="1234" y="148"/>
                        </a:lnTo>
                        <a:lnTo>
                          <a:pt x="1232" y="132"/>
                        </a:lnTo>
                        <a:lnTo>
                          <a:pt x="1228" y="116"/>
                        </a:lnTo>
                        <a:lnTo>
                          <a:pt x="1222" y="102"/>
                        </a:lnTo>
                        <a:lnTo>
                          <a:pt x="1214" y="86"/>
                        </a:lnTo>
                        <a:lnTo>
                          <a:pt x="1202" y="72"/>
                        </a:lnTo>
                        <a:lnTo>
                          <a:pt x="1190" y="58"/>
                        </a:lnTo>
                        <a:lnTo>
                          <a:pt x="1178" y="46"/>
                        </a:lnTo>
                        <a:lnTo>
                          <a:pt x="1164" y="36"/>
                        </a:lnTo>
                        <a:lnTo>
                          <a:pt x="1148" y="26"/>
                        </a:lnTo>
                        <a:lnTo>
                          <a:pt x="1132" y="18"/>
                        </a:lnTo>
                        <a:lnTo>
                          <a:pt x="1098" y="4"/>
                        </a:lnTo>
                        <a:lnTo>
                          <a:pt x="1082" y="0"/>
                        </a:lnTo>
                        <a:lnTo>
                          <a:pt x="1068" y="0"/>
                        </a:lnTo>
                        <a:lnTo>
                          <a:pt x="1054" y="0"/>
                        </a:lnTo>
                        <a:lnTo>
                          <a:pt x="1038" y="2"/>
                        </a:lnTo>
                        <a:lnTo>
                          <a:pt x="1002" y="4"/>
                        </a:lnTo>
                        <a:lnTo>
                          <a:pt x="986" y="4"/>
                        </a:lnTo>
                        <a:lnTo>
                          <a:pt x="968" y="8"/>
                        </a:lnTo>
                        <a:lnTo>
                          <a:pt x="950" y="14"/>
                        </a:lnTo>
                        <a:lnTo>
                          <a:pt x="934" y="22"/>
                        </a:lnTo>
                        <a:lnTo>
                          <a:pt x="920" y="32"/>
                        </a:lnTo>
                        <a:lnTo>
                          <a:pt x="908" y="42"/>
                        </a:lnTo>
                        <a:lnTo>
                          <a:pt x="898" y="54"/>
                        </a:lnTo>
                        <a:lnTo>
                          <a:pt x="888" y="68"/>
                        </a:lnTo>
                        <a:lnTo>
                          <a:pt x="880" y="82"/>
                        </a:lnTo>
                        <a:lnTo>
                          <a:pt x="874" y="98"/>
                        </a:lnTo>
                        <a:lnTo>
                          <a:pt x="868" y="114"/>
                        </a:lnTo>
                        <a:lnTo>
                          <a:pt x="864" y="130"/>
                        </a:lnTo>
                        <a:lnTo>
                          <a:pt x="858" y="164"/>
                        </a:lnTo>
                        <a:lnTo>
                          <a:pt x="856" y="200"/>
                        </a:lnTo>
                        <a:lnTo>
                          <a:pt x="858" y="234"/>
                        </a:lnTo>
                        <a:lnTo>
                          <a:pt x="862" y="306"/>
                        </a:lnTo>
                        <a:lnTo>
                          <a:pt x="868" y="344"/>
                        </a:lnTo>
                        <a:lnTo>
                          <a:pt x="874" y="378"/>
                        </a:lnTo>
                        <a:lnTo>
                          <a:pt x="882" y="414"/>
                        </a:lnTo>
                        <a:lnTo>
                          <a:pt x="894" y="448"/>
                        </a:lnTo>
                        <a:lnTo>
                          <a:pt x="908" y="482"/>
                        </a:lnTo>
                        <a:lnTo>
                          <a:pt x="926" y="514"/>
                        </a:lnTo>
                        <a:lnTo>
                          <a:pt x="934" y="528"/>
                        </a:lnTo>
                        <a:lnTo>
                          <a:pt x="938" y="544"/>
                        </a:lnTo>
                        <a:lnTo>
                          <a:pt x="940" y="560"/>
                        </a:lnTo>
                        <a:lnTo>
                          <a:pt x="938" y="576"/>
                        </a:lnTo>
                        <a:lnTo>
                          <a:pt x="936" y="590"/>
                        </a:lnTo>
                        <a:lnTo>
                          <a:pt x="930" y="606"/>
                        </a:lnTo>
                        <a:lnTo>
                          <a:pt x="916" y="634"/>
                        </a:lnTo>
                        <a:lnTo>
                          <a:pt x="900" y="666"/>
                        </a:lnTo>
                        <a:lnTo>
                          <a:pt x="890" y="682"/>
                        </a:lnTo>
                        <a:lnTo>
                          <a:pt x="884" y="688"/>
                        </a:lnTo>
                        <a:lnTo>
                          <a:pt x="878" y="694"/>
                        </a:lnTo>
                        <a:lnTo>
                          <a:pt x="868" y="700"/>
                        </a:lnTo>
                        <a:lnTo>
                          <a:pt x="854" y="704"/>
                        </a:lnTo>
                        <a:lnTo>
                          <a:pt x="826" y="714"/>
                        </a:lnTo>
                        <a:lnTo>
                          <a:pt x="786" y="724"/>
                        </a:lnTo>
                        <a:lnTo>
                          <a:pt x="768" y="730"/>
                        </a:lnTo>
                        <a:lnTo>
                          <a:pt x="750" y="738"/>
                        </a:lnTo>
                        <a:lnTo>
                          <a:pt x="734" y="742"/>
                        </a:lnTo>
                        <a:lnTo>
                          <a:pt x="716" y="744"/>
                        </a:lnTo>
                        <a:lnTo>
                          <a:pt x="704" y="748"/>
                        </a:lnTo>
                        <a:lnTo>
                          <a:pt x="686" y="756"/>
                        </a:lnTo>
                        <a:lnTo>
                          <a:pt x="654" y="772"/>
                        </a:lnTo>
                        <a:lnTo>
                          <a:pt x="648" y="776"/>
                        </a:lnTo>
                        <a:lnTo>
                          <a:pt x="640" y="780"/>
                        </a:lnTo>
                        <a:lnTo>
                          <a:pt x="628" y="788"/>
                        </a:lnTo>
                        <a:lnTo>
                          <a:pt x="620" y="794"/>
                        </a:lnTo>
                        <a:lnTo>
                          <a:pt x="614" y="798"/>
                        </a:lnTo>
                        <a:lnTo>
                          <a:pt x="604" y="810"/>
                        </a:lnTo>
                        <a:lnTo>
                          <a:pt x="600" y="818"/>
                        </a:lnTo>
                        <a:lnTo>
                          <a:pt x="596" y="824"/>
                        </a:lnTo>
                        <a:lnTo>
                          <a:pt x="594" y="838"/>
                        </a:lnTo>
                        <a:lnTo>
                          <a:pt x="588" y="856"/>
                        </a:lnTo>
                        <a:lnTo>
                          <a:pt x="586" y="874"/>
                        </a:lnTo>
                        <a:lnTo>
                          <a:pt x="584" y="912"/>
                        </a:lnTo>
                        <a:lnTo>
                          <a:pt x="584" y="926"/>
                        </a:lnTo>
                        <a:lnTo>
                          <a:pt x="584" y="936"/>
                        </a:lnTo>
                        <a:lnTo>
                          <a:pt x="582" y="940"/>
                        </a:lnTo>
                        <a:lnTo>
                          <a:pt x="574" y="942"/>
                        </a:lnTo>
                        <a:lnTo>
                          <a:pt x="564" y="942"/>
                        </a:lnTo>
                        <a:lnTo>
                          <a:pt x="554" y="942"/>
                        </a:lnTo>
                        <a:lnTo>
                          <a:pt x="548" y="944"/>
                        </a:lnTo>
                        <a:lnTo>
                          <a:pt x="536" y="978"/>
                        </a:lnTo>
                        <a:lnTo>
                          <a:pt x="532" y="984"/>
                        </a:lnTo>
                        <a:lnTo>
                          <a:pt x="528" y="992"/>
                        </a:lnTo>
                        <a:lnTo>
                          <a:pt x="516" y="1004"/>
                        </a:lnTo>
                        <a:lnTo>
                          <a:pt x="512" y="1008"/>
                        </a:lnTo>
                        <a:lnTo>
                          <a:pt x="502" y="1008"/>
                        </a:lnTo>
                        <a:lnTo>
                          <a:pt x="488" y="1010"/>
                        </a:lnTo>
                        <a:lnTo>
                          <a:pt x="468" y="1014"/>
                        </a:lnTo>
                        <a:lnTo>
                          <a:pt x="450" y="1020"/>
                        </a:lnTo>
                        <a:lnTo>
                          <a:pt x="444" y="1024"/>
                        </a:lnTo>
                        <a:lnTo>
                          <a:pt x="436" y="1028"/>
                        </a:lnTo>
                        <a:lnTo>
                          <a:pt x="422" y="1040"/>
                        </a:lnTo>
                        <a:lnTo>
                          <a:pt x="410" y="1056"/>
                        </a:lnTo>
                        <a:lnTo>
                          <a:pt x="402" y="1068"/>
                        </a:lnTo>
                        <a:lnTo>
                          <a:pt x="398" y="1076"/>
                        </a:lnTo>
                        <a:lnTo>
                          <a:pt x="392" y="1080"/>
                        </a:lnTo>
                        <a:lnTo>
                          <a:pt x="378" y="1090"/>
                        </a:lnTo>
                        <a:lnTo>
                          <a:pt x="370" y="1092"/>
                        </a:lnTo>
                        <a:lnTo>
                          <a:pt x="362" y="1094"/>
                        </a:lnTo>
                        <a:lnTo>
                          <a:pt x="356" y="1090"/>
                        </a:lnTo>
                        <a:lnTo>
                          <a:pt x="348" y="1086"/>
                        </a:lnTo>
                        <a:lnTo>
                          <a:pt x="314" y="1068"/>
                        </a:lnTo>
                        <a:lnTo>
                          <a:pt x="296" y="1060"/>
                        </a:lnTo>
                        <a:lnTo>
                          <a:pt x="280" y="1052"/>
                        </a:lnTo>
                        <a:lnTo>
                          <a:pt x="264" y="1046"/>
                        </a:lnTo>
                        <a:lnTo>
                          <a:pt x="250" y="1036"/>
                        </a:lnTo>
                        <a:lnTo>
                          <a:pt x="224" y="1016"/>
                        </a:lnTo>
                        <a:lnTo>
                          <a:pt x="194" y="996"/>
                        </a:lnTo>
                        <a:lnTo>
                          <a:pt x="180" y="986"/>
                        </a:lnTo>
                        <a:lnTo>
                          <a:pt x="166" y="976"/>
                        </a:lnTo>
                        <a:lnTo>
                          <a:pt x="156" y="964"/>
                        </a:lnTo>
                        <a:lnTo>
                          <a:pt x="144" y="956"/>
                        </a:lnTo>
                        <a:lnTo>
                          <a:pt x="138" y="950"/>
                        </a:lnTo>
                        <a:lnTo>
                          <a:pt x="134" y="948"/>
                        </a:lnTo>
                        <a:lnTo>
                          <a:pt x="130" y="946"/>
                        </a:lnTo>
                        <a:lnTo>
                          <a:pt x="114" y="966"/>
                        </a:lnTo>
                        <a:lnTo>
                          <a:pt x="90" y="994"/>
                        </a:lnTo>
                        <a:lnTo>
                          <a:pt x="68" y="1022"/>
                        </a:lnTo>
                        <a:lnTo>
                          <a:pt x="48" y="1050"/>
                        </a:lnTo>
                        <a:lnTo>
                          <a:pt x="30" y="1082"/>
                        </a:lnTo>
                        <a:lnTo>
                          <a:pt x="16" y="1110"/>
                        </a:lnTo>
                        <a:lnTo>
                          <a:pt x="4" y="1142"/>
                        </a:lnTo>
                        <a:lnTo>
                          <a:pt x="0" y="1158"/>
                        </a:lnTo>
                        <a:lnTo>
                          <a:pt x="0" y="1168"/>
                        </a:lnTo>
                        <a:lnTo>
                          <a:pt x="0" y="1174"/>
                        </a:lnTo>
                        <a:lnTo>
                          <a:pt x="6" y="1180"/>
                        </a:lnTo>
                        <a:lnTo>
                          <a:pt x="16" y="1184"/>
                        </a:lnTo>
                        <a:lnTo>
                          <a:pt x="32" y="1192"/>
                        </a:lnTo>
                        <a:lnTo>
                          <a:pt x="66" y="1208"/>
                        </a:lnTo>
                        <a:lnTo>
                          <a:pt x="98" y="1222"/>
                        </a:lnTo>
                        <a:lnTo>
                          <a:pt x="166" y="1250"/>
                        </a:lnTo>
                        <a:lnTo>
                          <a:pt x="194" y="1264"/>
                        </a:lnTo>
                        <a:lnTo>
                          <a:pt x="208" y="1272"/>
                        </a:lnTo>
                        <a:lnTo>
                          <a:pt x="222" y="1278"/>
                        </a:lnTo>
                        <a:lnTo>
                          <a:pt x="236" y="1282"/>
                        </a:lnTo>
                        <a:lnTo>
                          <a:pt x="250" y="1284"/>
                        </a:lnTo>
                        <a:lnTo>
                          <a:pt x="266" y="1288"/>
                        </a:lnTo>
                        <a:lnTo>
                          <a:pt x="272" y="1290"/>
                        </a:lnTo>
                        <a:lnTo>
                          <a:pt x="278" y="1294"/>
                        </a:lnTo>
                        <a:lnTo>
                          <a:pt x="302" y="1316"/>
                        </a:lnTo>
                        <a:lnTo>
                          <a:pt x="318" y="1324"/>
                        </a:lnTo>
                        <a:lnTo>
                          <a:pt x="326" y="1328"/>
                        </a:lnTo>
                        <a:lnTo>
                          <a:pt x="332" y="1328"/>
                        </a:lnTo>
                        <a:lnTo>
                          <a:pt x="408" y="1328"/>
                        </a:lnTo>
                        <a:lnTo>
                          <a:pt x="420" y="1328"/>
                        </a:lnTo>
                        <a:lnTo>
                          <a:pt x="432" y="1324"/>
                        </a:lnTo>
                        <a:lnTo>
                          <a:pt x="458" y="1316"/>
                        </a:lnTo>
                        <a:lnTo>
                          <a:pt x="488" y="1306"/>
                        </a:lnTo>
                        <a:lnTo>
                          <a:pt x="520" y="1298"/>
                        </a:lnTo>
                        <a:lnTo>
                          <a:pt x="548" y="1292"/>
                        </a:lnTo>
                        <a:lnTo>
                          <a:pt x="578" y="1284"/>
                        </a:lnTo>
                        <a:lnTo>
                          <a:pt x="592" y="1278"/>
                        </a:lnTo>
                        <a:lnTo>
                          <a:pt x="606" y="1272"/>
                        </a:lnTo>
                        <a:lnTo>
                          <a:pt x="618" y="1264"/>
                        </a:lnTo>
                        <a:lnTo>
                          <a:pt x="630" y="1254"/>
                        </a:lnTo>
                        <a:lnTo>
                          <a:pt x="634" y="1272"/>
                        </a:lnTo>
                        <a:lnTo>
                          <a:pt x="636" y="1292"/>
                        </a:lnTo>
                        <a:lnTo>
                          <a:pt x="638" y="1332"/>
                        </a:lnTo>
                        <a:lnTo>
                          <a:pt x="636" y="1410"/>
                        </a:lnTo>
                        <a:lnTo>
                          <a:pt x="634" y="1536"/>
                        </a:lnTo>
                        <a:lnTo>
                          <a:pt x="634" y="1686"/>
                        </a:lnTo>
                        <a:lnTo>
                          <a:pt x="630" y="1838"/>
                        </a:lnTo>
                        <a:lnTo>
                          <a:pt x="626" y="1992"/>
                        </a:lnTo>
                        <a:lnTo>
                          <a:pt x="620" y="2146"/>
                        </a:lnTo>
                        <a:lnTo>
                          <a:pt x="622" y="2162"/>
                        </a:lnTo>
                        <a:lnTo>
                          <a:pt x="624" y="2168"/>
                        </a:lnTo>
                        <a:lnTo>
                          <a:pt x="626" y="2174"/>
                        </a:lnTo>
                        <a:lnTo>
                          <a:pt x="630" y="2178"/>
                        </a:lnTo>
                        <a:lnTo>
                          <a:pt x="636" y="2180"/>
                        </a:lnTo>
                        <a:lnTo>
                          <a:pt x="642" y="2182"/>
                        </a:lnTo>
                        <a:lnTo>
                          <a:pt x="652" y="2182"/>
                        </a:lnTo>
                        <a:lnTo>
                          <a:pt x="668" y="2180"/>
                        </a:lnTo>
                        <a:lnTo>
                          <a:pt x="686" y="2176"/>
                        </a:lnTo>
                        <a:lnTo>
                          <a:pt x="704" y="2174"/>
                        </a:lnTo>
                        <a:lnTo>
                          <a:pt x="712" y="2174"/>
                        </a:lnTo>
                        <a:lnTo>
                          <a:pt x="720" y="2174"/>
                        </a:lnTo>
                        <a:lnTo>
                          <a:pt x="730" y="2178"/>
                        </a:lnTo>
                        <a:lnTo>
                          <a:pt x="736" y="2182"/>
                        </a:lnTo>
                        <a:lnTo>
                          <a:pt x="740" y="2188"/>
                        </a:lnTo>
                        <a:lnTo>
                          <a:pt x="744" y="2194"/>
                        </a:lnTo>
                        <a:lnTo>
                          <a:pt x="748" y="2210"/>
                        </a:lnTo>
                        <a:lnTo>
                          <a:pt x="750" y="2226"/>
                        </a:lnTo>
                        <a:lnTo>
                          <a:pt x="760" y="2288"/>
                        </a:lnTo>
                        <a:lnTo>
                          <a:pt x="786" y="2424"/>
                        </a:lnTo>
                        <a:lnTo>
                          <a:pt x="798" y="2490"/>
                        </a:lnTo>
                        <a:lnTo>
                          <a:pt x="808" y="2558"/>
                        </a:lnTo>
                        <a:lnTo>
                          <a:pt x="830" y="2716"/>
                        </a:lnTo>
                        <a:lnTo>
                          <a:pt x="852" y="2874"/>
                        </a:lnTo>
                        <a:lnTo>
                          <a:pt x="862" y="2948"/>
                        </a:lnTo>
                        <a:lnTo>
                          <a:pt x="868" y="3022"/>
                        </a:lnTo>
                        <a:lnTo>
                          <a:pt x="872" y="3096"/>
                        </a:lnTo>
                        <a:lnTo>
                          <a:pt x="872" y="3134"/>
                        </a:lnTo>
                        <a:lnTo>
                          <a:pt x="870" y="3170"/>
                        </a:lnTo>
                        <a:lnTo>
                          <a:pt x="866" y="3206"/>
                        </a:lnTo>
                        <a:lnTo>
                          <a:pt x="862" y="3240"/>
                        </a:lnTo>
                        <a:lnTo>
                          <a:pt x="852" y="3312"/>
                        </a:lnTo>
                        <a:lnTo>
                          <a:pt x="840" y="3384"/>
                        </a:lnTo>
                        <a:lnTo>
                          <a:pt x="834" y="3420"/>
                        </a:lnTo>
                        <a:lnTo>
                          <a:pt x="824" y="3454"/>
                        </a:lnTo>
                        <a:lnTo>
                          <a:pt x="816" y="3488"/>
                        </a:lnTo>
                        <a:lnTo>
                          <a:pt x="810" y="3524"/>
                        </a:lnTo>
                        <a:lnTo>
                          <a:pt x="806" y="3538"/>
                        </a:lnTo>
                        <a:lnTo>
                          <a:pt x="804" y="3554"/>
                        </a:lnTo>
                        <a:lnTo>
                          <a:pt x="802" y="3568"/>
                        </a:lnTo>
                        <a:lnTo>
                          <a:pt x="794" y="3584"/>
                        </a:lnTo>
                        <a:lnTo>
                          <a:pt x="776" y="3610"/>
                        </a:lnTo>
                        <a:lnTo>
                          <a:pt x="756" y="3638"/>
                        </a:lnTo>
                        <a:lnTo>
                          <a:pt x="746" y="3650"/>
                        </a:lnTo>
                        <a:lnTo>
                          <a:pt x="734" y="3662"/>
                        </a:lnTo>
                        <a:lnTo>
                          <a:pt x="722" y="3670"/>
                        </a:lnTo>
                        <a:lnTo>
                          <a:pt x="708" y="3678"/>
                        </a:lnTo>
                        <a:lnTo>
                          <a:pt x="676" y="3694"/>
                        </a:lnTo>
                        <a:lnTo>
                          <a:pt x="642" y="3708"/>
                        </a:lnTo>
                        <a:lnTo>
                          <a:pt x="610" y="3724"/>
                        </a:lnTo>
                        <a:lnTo>
                          <a:pt x="578" y="3742"/>
                        </a:lnTo>
                        <a:lnTo>
                          <a:pt x="566" y="3752"/>
                        </a:lnTo>
                        <a:lnTo>
                          <a:pt x="552" y="3762"/>
                        </a:lnTo>
                        <a:lnTo>
                          <a:pt x="550" y="3766"/>
                        </a:lnTo>
                        <a:lnTo>
                          <a:pt x="546" y="3770"/>
                        </a:lnTo>
                        <a:lnTo>
                          <a:pt x="546" y="3778"/>
                        </a:lnTo>
                        <a:lnTo>
                          <a:pt x="548" y="3788"/>
                        </a:lnTo>
                        <a:lnTo>
                          <a:pt x="550" y="3796"/>
                        </a:lnTo>
                        <a:lnTo>
                          <a:pt x="556" y="3810"/>
                        </a:lnTo>
                        <a:lnTo>
                          <a:pt x="558" y="3814"/>
                        </a:lnTo>
                        <a:lnTo>
                          <a:pt x="564" y="3818"/>
                        </a:lnTo>
                        <a:lnTo>
                          <a:pt x="584" y="3826"/>
                        </a:lnTo>
                        <a:lnTo>
                          <a:pt x="604" y="3830"/>
                        </a:lnTo>
                        <a:lnTo>
                          <a:pt x="620" y="3834"/>
                        </a:lnTo>
                        <a:lnTo>
                          <a:pt x="638" y="3836"/>
                        </a:lnTo>
                        <a:lnTo>
                          <a:pt x="674" y="3836"/>
                        </a:lnTo>
                        <a:lnTo>
                          <a:pt x="710" y="3832"/>
                        </a:lnTo>
                        <a:lnTo>
                          <a:pt x="744" y="3826"/>
                        </a:lnTo>
                        <a:lnTo>
                          <a:pt x="762" y="3822"/>
                        </a:lnTo>
                        <a:lnTo>
                          <a:pt x="776" y="3814"/>
                        </a:lnTo>
                        <a:lnTo>
                          <a:pt x="792" y="3806"/>
                        </a:lnTo>
                        <a:lnTo>
                          <a:pt x="806" y="3796"/>
                        </a:lnTo>
                        <a:lnTo>
                          <a:pt x="834" y="3774"/>
                        </a:lnTo>
                        <a:lnTo>
                          <a:pt x="848" y="3764"/>
                        </a:lnTo>
                        <a:lnTo>
                          <a:pt x="864" y="3756"/>
                        </a:lnTo>
                        <a:lnTo>
                          <a:pt x="870" y="3754"/>
                        </a:lnTo>
                        <a:lnTo>
                          <a:pt x="878" y="3752"/>
                        </a:lnTo>
                        <a:lnTo>
                          <a:pt x="896" y="3754"/>
                        </a:lnTo>
                        <a:lnTo>
                          <a:pt x="912" y="3758"/>
                        </a:lnTo>
                        <a:lnTo>
                          <a:pt x="928" y="3760"/>
                        </a:lnTo>
                        <a:lnTo>
                          <a:pt x="946" y="3760"/>
                        </a:lnTo>
                        <a:lnTo>
                          <a:pt x="966" y="3758"/>
                        </a:lnTo>
                        <a:lnTo>
                          <a:pt x="1002" y="3752"/>
                        </a:lnTo>
                        <a:lnTo>
                          <a:pt x="1016" y="3748"/>
                        </a:lnTo>
                        <a:lnTo>
                          <a:pt x="1034" y="3740"/>
                        </a:lnTo>
                        <a:lnTo>
                          <a:pt x="1050" y="3732"/>
                        </a:lnTo>
                        <a:lnTo>
                          <a:pt x="1058" y="3726"/>
                        </a:lnTo>
                        <a:lnTo>
                          <a:pt x="1062" y="3720"/>
                        </a:lnTo>
                        <a:lnTo>
                          <a:pt x="1066" y="3714"/>
                        </a:lnTo>
                        <a:lnTo>
                          <a:pt x="1068" y="3706"/>
                        </a:lnTo>
                        <a:lnTo>
                          <a:pt x="1070" y="3686"/>
                        </a:lnTo>
                        <a:lnTo>
                          <a:pt x="1072" y="3666"/>
                        </a:lnTo>
                        <a:lnTo>
                          <a:pt x="1074" y="3648"/>
                        </a:lnTo>
                        <a:lnTo>
                          <a:pt x="1078" y="3632"/>
                        </a:lnTo>
                        <a:lnTo>
                          <a:pt x="1084" y="3618"/>
                        </a:lnTo>
                        <a:lnTo>
                          <a:pt x="1088" y="3612"/>
                        </a:lnTo>
                        <a:lnTo>
                          <a:pt x="1094" y="3606"/>
                        </a:lnTo>
                        <a:lnTo>
                          <a:pt x="1100" y="3600"/>
                        </a:lnTo>
                        <a:lnTo>
                          <a:pt x="1104" y="3592"/>
                        </a:lnTo>
                        <a:lnTo>
                          <a:pt x="1108" y="3576"/>
                        </a:lnTo>
                        <a:lnTo>
                          <a:pt x="1110" y="3560"/>
                        </a:lnTo>
                        <a:lnTo>
                          <a:pt x="1110" y="3542"/>
                        </a:lnTo>
                        <a:lnTo>
                          <a:pt x="1108" y="3526"/>
                        </a:lnTo>
                        <a:lnTo>
                          <a:pt x="1104" y="3478"/>
                        </a:lnTo>
                        <a:lnTo>
                          <a:pt x="1104" y="3414"/>
                        </a:lnTo>
                        <a:lnTo>
                          <a:pt x="1104" y="3356"/>
                        </a:lnTo>
                        <a:lnTo>
                          <a:pt x="1104" y="3326"/>
                        </a:lnTo>
                        <a:lnTo>
                          <a:pt x="1108" y="3308"/>
                        </a:lnTo>
                        <a:lnTo>
                          <a:pt x="1112" y="3292"/>
                        </a:lnTo>
                        <a:lnTo>
                          <a:pt x="1114" y="3256"/>
                        </a:lnTo>
                        <a:lnTo>
                          <a:pt x="1116" y="3218"/>
                        </a:lnTo>
                        <a:lnTo>
                          <a:pt x="1118" y="3180"/>
                        </a:lnTo>
                        <a:lnTo>
                          <a:pt x="1120" y="3104"/>
                        </a:lnTo>
                        <a:lnTo>
                          <a:pt x="1126" y="2980"/>
                        </a:lnTo>
                        <a:lnTo>
                          <a:pt x="1134" y="2856"/>
                        </a:lnTo>
                        <a:lnTo>
                          <a:pt x="1142" y="2732"/>
                        </a:lnTo>
                        <a:lnTo>
                          <a:pt x="1148" y="2608"/>
                        </a:lnTo>
                        <a:lnTo>
                          <a:pt x="1154" y="2614"/>
                        </a:lnTo>
                        <a:lnTo>
                          <a:pt x="1158" y="2620"/>
                        </a:lnTo>
                        <a:lnTo>
                          <a:pt x="1164" y="2634"/>
                        </a:lnTo>
                        <a:lnTo>
                          <a:pt x="1168" y="2650"/>
                        </a:lnTo>
                        <a:lnTo>
                          <a:pt x="1172" y="2666"/>
                        </a:lnTo>
                        <a:lnTo>
                          <a:pt x="1196" y="2732"/>
                        </a:lnTo>
                        <a:lnTo>
                          <a:pt x="1218" y="2804"/>
                        </a:lnTo>
                        <a:lnTo>
                          <a:pt x="1228" y="2838"/>
                        </a:lnTo>
                        <a:lnTo>
                          <a:pt x="1240" y="2874"/>
                        </a:lnTo>
                        <a:lnTo>
                          <a:pt x="1266" y="2944"/>
                        </a:lnTo>
                        <a:lnTo>
                          <a:pt x="1286" y="3016"/>
                        </a:lnTo>
                        <a:lnTo>
                          <a:pt x="1292" y="3050"/>
                        </a:lnTo>
                        <a:lnTo>
                          <a:pt x="1296" y="3084"/>
                        </a:lnTo>
                        <a:lnTo>
                          <a:pt x="1300" y="3120"/>
                        </a:lnTo>
                        <a:lnTo>
                          <a:pt x="1304" y="3156"/>
                        </a:lnTo>
                        <a:lnTo>
                          <a:pt x="1316" y="3226"/>
                        </a:lnTo>
                        <a:lnTo>
                          <a:pt x="1324" y="3300"/>
                        </a:lnTo>
                        <a:lnTo>
                          <a:pt x="1332" y="3372"/>
                        </a:lnTo>
                        <a:lnTo>
                          <a:pt x="1336" y="3444"/>
                        </a:lnTo>
                        <a:lnTo>
                          <a:pt x="1340" y="3518"/>
                        </a:lnTo>
                        <a:lnTo>
                          <a:pt x="1344" y="3590"/>
                        </a:lnTo>
                        <a:lnTo>
                          <a:pt x="1350" y="3662"/>
                        </a:lnTo>
                        <a:lnTo>
                          <a:pt x="1358" y="3736"/>
                        </a:lnTo>
                        <a:lnTo>
                          <a:pt x="1358" y="3744"/>
                        </a:lnTo>
                        <a:lnTo>
                          <a:pt x="1358" y="3750"/>
                        </a:lnTo>
                        <a:lnTo>
                          <a:pt x="1362" y="3754"/>
                        </a:lnTo>
                        <a:lnTo>
                          <a:pt x="1370" y="3756"/>
                        </a:lnTo>
                        <a:lnTo>
                          <a:pt x="1378" y="3758"/>
                        </a:lnTo>
                        <a:lnTo>
                          <a:pt x="1388" y="3758"/>
                        </a:lnTo>
                        <a:lnTo>
                          <a:pt x="1398" y="3760"/>
                        </a:lnTo>
                        <a:lnTo>
                          <a:pt x="1406" y="3762"/>
                        </a:lnTo>
                        <a:lnTo>
                          <a:pt x="1410" y="3768"/>
                        </a:lnTo>
                        <a:lnTo>
                          <a:pt x="1412" y="3774"/>
                        </a:lnTo>
                        <a:lnTo>
                          <a:pt x="1414" y="3794"/>
                        </a:lnTo>
                        <a:lnTo>
                          <a:pt x="1412" y="3830"/>
                        </a:lnTo>
                        <a:lnTo>
                          <a:pt x="1412" y="3836"/>
                        </a:lnTo>
                        <a:lnTo>
                          <a:pt x="1408" y="3844"/>
                        </a:lnTo>
                        <a:lnTo>
                          <a:pt x="1400" y="3860"/>
                        </a:lnTo>
                        <a:lnTo>
                          <a:pt x="1380" y="3890"/>
                        </a:lnTo>
                        <a:lnTo>
                          <a:pt x="1360" y="3918"/>
                        </a:lnTo>
                        <a:lnTo>
                          <a:pt x="1350" y="3930"/>
                        </a:lnTo>
                        <a:lnTo>
                          <a:pt x="1338" y="3942"/>
                        </a:lnTo>
                        <a:lnTo>
                          <a:pt x="1312" y="3966"/>
                        </a:lnTo>
                        <a:lnTo>
                          <a:pt x="1284" y="3994"/>
                        </a:lnTo>
                        <a:lnTo>
                          <a:pt x="1272" y="4008"/>
                        </a:lnTo>
                        <a:lnTo>
                          <a:pt x="1262" y="4024"/>
                        </a:lnTo>
                        <a:lnTo>
                          <a:pt x="1256" y="4040"/>
                        </a:lnTo>
                        <a:lnTo>
                          <a:pt x="1254" y="4048"/>
                        </a:lnTo>
                        <a:lnTo>
                          <a:pt x="1254" y="4056"/>
                        </a:lnTo>
                        <a:lnTo>
                          <a:pt x="1256" y="4064"/>
                        </a:lnTo>
                        <a:lnTo>
                          <a:pt x="1260" y="4070"/>
                        </a:lnTo>
                        <a:lnTo>
                          <a:pt x="1264" y="4076"/>
                        </a:lnTo>
                        <a:lnTo>
                          <a:pt x="1270" y="4080"/>
                        </a:lnTo>
                        <a:lnTo>
                          <a:pt x="1284" y="4088"/>
                        </a:lnTo>
                        <a:lnTo>
                          <a:pt x="1298" y="4092"/>
                        </a:lnTo>
                        <a:lnTo>
                          <a:pt x="1332" y="4098"/>
                        </a:lnTo>
                        <a:lnTo>
                          <a:pt x="1362" y="4102"/>
                        </a:lnTo>
                        <a:lnTo>
                          <a:pt x="1380" y="4104"/>
                        </a:lnTo>
                        <a:lnTo>
                          <a:pt x="1398" y="4102"/>
                        </a:lnTo>
                        <a:lnTo>
                          <a:pt x="1416" y="4100"/>
                        </a:lnTo>
                        <a:lnTo>
                          <a:pt x="1434" y="4096"/>
                        </a:lnTo>
                        <a:lnTo>
                          <a:pt x="1470" y="4086"/>
                        </a:lnTo>
                        <a:lnTo>
                          <a:pt x="1502" y="4072"/>
                        </a:lnTo>
                        <a:lnTo>
                          <a:pt x="1534" y="4054"/>
                        </a:lnTo>
                        <a:lnTo>
                          <a:pt x="1548" y="4044"/>
                        </a:lnTo>
                        <a:lnTo>
                          <a:pt x="1562" y="4032"/>
                        </a:lnTo>
                        <a:lnTo>
                          <a:pt x="1574" y="4018"/>
                        </a:lnTo>
                        <a:lnTo>
                          <a:pt x="1586" y="4006"/>
                        </a:lnTo>
                        <a:lnTo>
                          <a:pt x="1596" y="3990"/>
                        </a:lnTo>
                        <a:lnTo>
                          <a:pt x="1602" y="3984"/>
                        </a:lnTo>
                        <a:lnTo>
                          <a:pt x="1608" y="3980"/>
                        </a:lnTo>
                        <a:lnTo>
                          <a:pt x="1624" y="3974"/>
                        </a:lnTo>
                        <a:lnTo>
                          <a:pt x="1640" y="3966"/>
                        </a:lnTo>
                        <a:lnTo>
                          <a:pt x="1654" y="3956"/>
                        </a:lnTo>
                        <a:lnTo>
                          <a:pt x="1668" y="3946"/>
                        </a:lnTo>
                        <a:lnTo>
                          <a:pt x="1678" y="3934"/>
                        </a:lnTo>
                        <a:lnTo>
                          <a:pt x="1684" y="3928"/>
                        </a:lnTo>
                        <a:lnTo>
                          <a:pt x="1684" y="3922"/>
                        </a:lnTo>
                        <a:lnTo>
                          <a:pt x="1686" y="3902"/>
                        </a:lnTo>
                        <a:lnTo>
                          <a:pt x="1688" y="3884"/>
                        </a:lnTo>
                        <a:lnTo>
                          <a:pt x="1688" y="3852"/>
                        </a:lnTo>
                        <a:lnTo>
                          <a:pt x="1684" y="3834"/>
                        </a:lnTo>
                        <a:lnTo>
                          <a:pt x="1680" y="3818"/>
                        </a:lnTo>
                        <a:lnTo>
                          <a:pt x="1670" y="3784"/>
                        </a:lnTo>
                        <a:lnTo>
                          <a:pt x="1666" y="3768"/>
                        </a:lnTo>
                        <a:lnTo>
                          <a:pt x="1666" y="3750"/>
                        </a:lnTo>
                        <a:lnTo>
                          <a:pt x="1668" y="3734"/>
                        </a:lnTo>
                        <a:lnTo>
                          <a:pt x="1674" y="3720"/>
                        </a:lnTo>
                        <a:lnTo>
                          <a:pt x="1678" y="3704"/>
                        </a:lnTo>
                        <a:lnTo>
                          <a:pt x="1680" y="3688"/>
                        </a:lnTo>
                        <a:lnTo>
                          <a:pt x="1678" y="3616"/>
                        </a:lnTo>
                        <a:lnTo>
                          <a:pt x="1676" y="3540"/>
                        </a:lnTo>
                        <a:lnTo>
                          <a:pt x="1676" y="3466"/>
                        </a:lnTo>
                        <a:lnTo>
                          <a:pt x="1676" y="3394"/>
                        </a:lnTo>
                        <a:lnTo>
                          <a:pt x="1678" y="3322"/>
                        </a:lnTo>
                        <a:lnTo>
                          <a:pt x="1680" y="3250"/>
                        </a:lnTo>
                        <a:lnTo>
                          <a:pt x="1682" y="3178"/>
                        </a:lnTo>
                        <a:lnTo>
                          <a:pt x="1680" y="3108"/>
                        </a:lnTo>
                        <a:lnTo>
                          <a:pt x="1678" y="3072"/>
                        </a:lnTo>
                        <a:lnTo>
                          <a:pt x="1674" y="3036"/>
                        </a:lnTo>
                        <a:lnTo>
                          <a:pt x="1658" y="2958"/>
                        </a:lnTo>
                        <a:lnTo>
                          <a:pt x="1642" y="2880"/>
                        </a:lnTo>
                        <a:lnTo>
                          <a:pt x="1632" y="2816"/>
                        </a:lnTo>
                        <a:lnTo>
                          <a:pt x="1620" y="2752"/>
                        </a:lnTo>
                        <a:lnTo>
                          <a:pt x="1600" y="2622"/>
                        </a:lnTo>
                        <a:lnTo>
                          <a:pt x="1570" y="2468"/>
                        </a:lnTo>
                        <a:lnTo>
                          <a:pt x="1558" y="2392"/>
                        </a:lnTo>
                        <a:lnTo>
                          <a:pt x="1552" y="2354"/>
                        </a:lnTo>
                        <a:lnTo>
                          <a:pt x="1548" y="2314"/>
                        </a:lnTo>
                        <a:lnTo>
                          <a:pt x="1546" y="2278"/>
                        </a:lnTo>
                        <a:lnTo>
                          <a:pt x="1546" y="2262"/>
                        </a:lnTo>
                        <a:lnTo>
                          <a:pt x="1548" y="2244"/>
                        </a:lnTo>
                        <a:lnTo>
                          <a:pt x="1550" y="2228"/>
                        </a:lnTo>
                        <a:lnTo>
                          <a:pt x="1552" y="2222"/>
                        </a:lnTo>
                        <a:lnTo>
                          <a:pt x="1556" y="2216"/>
                        </a:lnTo>
                        <a:lnTo>
                          <a:pt x="1562" y="2212"/>
                        </a:lnTo>
                        <a:lnTo>
                          <a:pt x="1564" y="2210"/>
                        </a:lnTo>
                        <a:lnTo>
                          <a:pt x="1566" y="2208"/>
                        </a:lnTo>
                        <a:lnTo>
                          <a:pt x="1570" y="2204"/>
                        </a:lnTo>
                        <a:lnTo>
                          <a:pt x="1570" y="2190"/>
                        </a:lnTo>
                        <a:lnTo>
                          <a:pt x="1570" y="2176"/>
                        </a:lnTo>
                        <a:lnTo>
                          <a:pt x="1570" y="2138"/>
                        </a:lnTo>
                        <a:lnTo>
                          <a:pt x="1564" y="2104"/>
                        </a:lnTo>
                        <a:lnTo>
                          <a:pt x="1560" y="2070"/>
                        </a:lnTo>
                        <a:lnTo>
                          <a:pt x="1556" y="2002"/>
                        </a:lnTo>
                        <a:lnTo>
                          <a:pt x="1550" y="1932"/>
                        </a:lnTo>
                        <a:lnTo>
                          <a:pt x="1542" y="1856"/>
                        </a:lnTo>
                        <a:lnTo>
                          <a:pt x="1532" y="1780"/>
                        </a:lnTo>
                        <a:lnTo>
                          <a:pt x="1526" y="1746"/>
                        </a:lnTo>
                        <a:lnTo>
                          <a:pt x="1524" y="1730"/>
                        </a:lnTo>
                        <a:lnTo>
                          <a:pt x="1524" y="1712"/>
                        </a:lnTo>
                        <a:lnTo>
                          <a:pt x="1524" y="1696"/>
                        </a:lnTo>
                        <a:lnTo>
                          <a:pt x="1528" y="1680"/>
                        </a:lnTo>
                        <a:lnTo>
                          <a:pt x="1534" y="1664"/>
                        </a:lnTo>
                        <a:lnTo>
                          <a:pt x="1542" y="1650"/>
                        </a:lnTo>
                        <a:lnTo>
                          <a:pt x="1550" y="1638"/>
                        </a:lnTo>
                        <a:lnTo>
                          <a:pt x="1554" y="1632"/>
                        </a:lnTo>
                        <a:lnTo>
                          <a:pt x="1560" y="1628"/>
                        </a:lnTo>
                        <a:lnTo>
                          <a:pt x="1594" y="1616"/>
                        </a:lnTo>
                        <a:lnTo>
                          <a:pt x="1628" y="1600"/>
                        </a:lnTo>
                        <a:lnTo>
                          <a:pt x="1644" y="1590"/>
                        </a:lnTo>
                        <a:lnTo>
                          <a:pt x="1660" y="1578"/>
                        </a:lnTo>
                        <a:lnTo>
                          <a:pt x="1682" y="1562"/>
                        </a:lnTo>
                        <a:lnTo>
                          <a:pt x="1706" y="1550"/>
                        </a:lnTo>
                        <a:lnTo>
                          <a:pt x="1718" y="1544"/>
                        </a:lnTo>
                        <a:lnTo>
                          <a:pt x="1726" y="1536"/>
                        </a:lnTo>
                        <a:lnTo>
                          <a:pt x="1732" y="1528"/>
                        </a:lnTo>
                        <a:lnTo>
                          <a:pt x="1738" y="1514"/>
                        </a:lnTo>
                        <a:lnTo>
                          <a:pt x="1750" y="1488"/>
                        </a:lnTo>
                        <a:lnTo>
                          <a:pt x="1760" y="1460"/>
                        </a:lnTo>
                        <a:lnTo>
                          <a:pt x="1764" y="1450"/>
                        </a:lnTo>
                        <a:lnTo>
                          <a:pt x="1772" y="1438"/>
                        </a:lnTo>
                        <a:lnTo>
                          <a:pt x="1778" y="1426"/>
                        </a:lnTo>
                        <a:lnTo>
                          <a:pt x="1782" y="1414"/>
                        </a:lnTo>
                        <a:lnTo>
                          <a:pt x="1784" y="1356"/>
                        </a:lnTo>
                        <a:lnTo>
                          <a:pt x="1784" y="1296"/>
                        </a:lnTo>
                        <a:lnTo>
                          <a:pt x="1784" y="1238"/>
                        </a:lnTo>
                        <a:lnTo>
                          <a:pt x="1782" y="118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" name="Ellipse 414"/>
                <p:cNvSpPr>
                  <a:spLocks noChangeArrowheads="1"/>
                </p:cNvSpPr>
                <p:nvPr/>
              </p:nvSpPr>
              <p:spPr bwMode="auto">
                <a:xfrm>
                  <a:off x="2043221" y="1678070"/>
                  <a:ext cx="588839" cy="4361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nb-NO">
                    <a:solidFill>
                      <a:srgbClr val="0D0D0D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" name="Rektangel 759"/>
            <p:cNvSpPr>
              <a:spLocks noChangeArrowheads="1"/>
            </p:cNvSpPr>
            <p:nvPr/>
          </p:nvSpPr>
          <p:spPr bwMode="auto">
            <a:xfrm>
              <a:off x="2133600" y="2797014"/>
              <a:ext cx="1481864" cy="13849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noProof="1">
                  <a:latin typeface="Palatino Linotype" pitchFamily="18" charset="0"/>
                  <a:cs typeface="Arial" pitchFamily="34" charset="0"/>
                </a:rPr>
                <a:t>Contrôle du spectre des </a:t>
              </a:r>
              <a:r>
                <a:rPr lang="fr-FR" sz="1400" b="1" noProof="1" smtClean="0">
                  <a:latin typeface="Palatino Linotype" pitchFamily="18" charset="0"/>
                  <a:cs typeface="Arial" pitchFamily="34" charset="0"/>
                </a:rPr>
                <a:t>fréquences et élimination des brouillages préjudiciables</a:t>
              </a:r>
              <a:endParaRPr lang="da-DK" sz="1400" dirty="0">
                <a:latin typeface="Palatino Linotype" pitchFamily="18" charset="0"/>
              </a:endParaRPr>
            </a:p>
          </p:txBody>
        </p:sp>
      </p:grp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196018" y="932407"/>
          <a:ext cx="8668582" cy="577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701800" y="0"/>
            <a:ext cx="582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Palatino Linotype" pitchFamily="18" charset="0"/>
              </a:rPr>
              <a:t>Répartition des équipements terminaux radioélectrique agrès en 2010</a:t>
            </a:r>
            <a:endParaRPr lang="fr-FR" sz="2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3671392" y="0"/>
          <a:ext cx="54726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/>
          <p:nvPr/>
        </p:nvGraphicFramePr>
        <p:xfrm>
          <a:off x="0" y="3016155"/>
          <a:ext cx="5343027" cy="384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lèche courbée vers la gauche 4"/>
          <p:cNvSpPr/>
          <p:nvPr/>
        </p:nvSpPr>
        <p:spPr>
          <a:xfrm rot="2340044">
            <a:off x="6207925" y="3354187"/>
            <a:ext cx="930089" cy="2745441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2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4" grpId="0">
        <p:bldAsOne/>
      </p:bldGraphic>
      <p:bldGraphic spid="4" grpId="1">
        <p:bldAsOne/>
      </p:bldGraphic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46300" y="2679700"/>
            <a:ext cx="46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AGREMENTS</a:t>
            </a:r>
            <a:endParaRPr lang="fr-FR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0" y="782433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rPr>
              <a:t>Vérification  de la conformité des équipements de télécommunications</a:t>
            </a:r>
            <a:endParaRPr lang="fr-FR" sz="2400" dirty="0"/>
          </a:p>
        </p:txBody>
      </p:sp>
      <p:grpSp>
        <p:nvGrpSpPr>
          <p:cNvPr id="33" name="Groupe 32"/>
          <p:cNvGrpSpPr/>
          <p:nvPr/>
        </p:nvGrpSpPr>
        <p:grpSpPr>
          <a:xfrm>
            <a:off x="7150100" y="2590800"/>
            <a:ext cx="1905000" cy="2286000"/>
            <a:chOff x="7048500" y="2245591"/>
            <a:chExt cx="1905000" cy="17780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Arrondir un rectangle avec un coin diagonal 23"/>
            <p:cNvSpPr/>
            <p:nvPr/>
          </p:nvSpPr>
          <p:spPr>
            <a:xfrm>
              <a:off x="7048500" y="2245591"/>
              <a:ext cx="1905000" cy="1778000"/>
            </a:xfrm>
            <a:prstGeom prst="round2Diag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65500" dist="38100" dir="5400000" rotWithShape="0">
                <a:srgbClr val="000000">
                  <a:alpha val="40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15200" y="2529321"/>
              <a:ext cx="1460500" cy="13388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b="1" dirty="0">
                  <a:latin typeface="Palatino Linotype" pitchFamily="18" charset="0"/>
                </a:rPr>
                <a:t>Santé et sécurité des usagers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5402" y="2717800"/>
            <a:ext cx="4457700" cy="2247358"/>
            <a:chOff x="274321" y="2234373"/>
            <a:chExt cx="2674620" cy="29344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Arrondir un rectangle avec un coin diagonal 20"/>
            <p:cNvSpPr/>
            <p:nvPr/>
          </p:nvSpPr>
          <p:spPr>
            <a:xfrm>
              <a:off x="274321" y="2234373"/>
              <a:ext cx="2674620" cy="2934487"/>
            </a:xfrm>
            <a:prstGeom prst="round2DiagRect">
              <a:avLst/>
            </a:prstGeom>
            <a:grpFill/>
            <a:effectLst>
              <a:outerShdw blurRad="65500" dist="38100" dir="5400000" rotWithShape="0">
                <a:srgbClr val="000000">
                  <a:alpha val="40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0520" y="2267539"/>
              <a:ext cx="2552700" cy="2833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b="1" dirty="0">
                  <a:latin typeface="Palatino Linotype" pitchFamily="18" charset="0"/>
                </a:rPr>
                <a:t>Bonne utilisation du spectre des fréquences par rapport au tableau national et </a:t>
              </a:r>
              <a:r>
                <a:rPr lang="fr-FR" b="1" dirty="0" smtClean="0">
                  <a:latin typeface="Palatino Linotype" pitchFamily="18" charset="0"/>
                </a:rPr>
                <a:t>international (Règlement des Radiocommunications UIT) </a:t>
              </a:r>
              <a:r>
                <a:rPr lang="fr-FR" b="1" dirty="0">
                  <a:latin typeface="Palatino Linotype" pitchFamily="18" charset="0"/>
                </a:rPr>
                <a:t>d’attribution des bandes de </a:t>
              </a:r>
              <a:r>
                <a:rPr lang="fr-FR" b="1" dirty="0" smtClean="0">
                  <a:latin typeface="Palatino Linotype" pitchFamily="18" charset="0"/>
                </a:rPr>
                <a:t>fréquences</a:t>
              </a:r>
              <a:endParaRPr lang="fr-FR" b="1" dirty="0">
                <a:latin typeface="Palatino Linotype" pitchFamily="18" charset="0"/>
              </a:endParaRPr>
            </a:p>
          </p:txBody>
        </p:sp>
      </p:grpSp>
      <p:sp>
        <p:nvSpPr>
          <p:cNvPr id="38" name="Flèche vers le bas 37"/>
          <p:cNvSpPr/>
          <p:nvPr/>
        </p:nvSpPr>
        <p:spPr>
          <a:xfrm>
            <a:off x="5207000" y="4114800"/>
            <a:ext cx="330200" cy="4191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 40"/>
          <p:cNvGrpSpPr/>
          <p:nvPr/>
        </p:nvGrpSpPr>
        <p:grpSpPr>
          <a:xfrm>
            <a:off x="4637473" y="2622218"/>
            <a:ext cx="2413232" cy="2216482"/>
            <a:chOff x="4408873" y="1758618"/>
            <a:chExt cx="2413232" cy="2216482"/>
          </a:xfrm>
        </p:grpSpPr>
        <p:sp>
          <p:nvSpPr>
            <p:cNvPr id="23" name="Arrondir un rectangle avec un coin diagonal 22"/>
            <p:cNvSpPr/>
            <p:nvPr/>
          </p:nvSpPr>
          <p:spPr>
            <a:xfrm>
              <a:off x="4408873" y="1758618"/>
              <a:ext cx="2385627" cy="2216482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outerShdw blurRad="65500" dist="38100" dir="5400000" rotWithShape="0">
                <a:srgbClr val="000000">
                  <a:alpha val="40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444999" y="2188316"/>
              <a:ext cx="2377106" cy="133150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b="1" dirty="0">
                  <a:latin typeface="Palatino Linotype" pitchFamily="18" charset="0"/>
                </a:rPr>
                <a:t>Compatibilité électromagnétique (CEM)</a:t>
              </a: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3576320" y="3683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6666"/>
                </a:solidFill>
                <a:latin typeface="Palatino Linotype" pitchFamily="18" charset="0"/>
              </a:rPr>
              <a:t>AGREMENTS</a:t>
            </a:r>
            <a:endParaRPr lang="fr-FR" sz="2800" b="1" dirty="0">
              <a:solidFill>
                <a:srgbClr val="00666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10478" y="1099932"/>
            <a:ext cx="7819172" cy="465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rPr>
              <a:t>LABEL ARPT POUR LES TERMINAUX GSM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284220" y="17653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6666"/>
                </a:solidFill>
                <a:latin typeface="Palatino Linotype" pitchFamily="18" charset="0"/>
              </a:rPr>
              <a:t>AGREMENTS</a:t>
            </a:r>
            <a:endParaRPr lang="fr-FR" sz="2800" b="1" dirty="0">
              <a:solidFill>
                <a:srgbClr val="00666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46300" y="2679700"/>
            <a:ext cx="4646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CONTROLE DU SPECTRE</a:t>
            </a:r>
            <a:endParaRPr lang="fr-FR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923237" y="757032"/>
            <a:ext cx="7819172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rPr>
              <a:t>Le contrôle du spectre est une composante vitale à la gestion du spectre des fréquences, il a pour objectifs  d’assurer :</a:t>
            </a:r>
          </a:p>
          <a:p>
            <a:endParaRPr lang="fr-FR" dirty="0"/>
          </a:p>
        </p:txBody>
      </p:sp>
      <p:grpSp>
        <p:nvGrpSpPr>
          <p:cNvPr id="2" name="Groupe 32"/>
          <p:cNvGrpSpPr/>
          <p:nvPr/>
        </p:nvGrpSpPr>
        <p:grpSpPr>
          <a:xfrm>
            <a:off x="4749798" y="2323018"/>
            <a:ext cx="3949701" cy="1461582"/>
            <a:chOff x="7073899" y="2286000"/>
            <a:chExt cx="2977162" cy="1362245"/>
          </a:xfrm>
        </p:grpSpPr>
        <p:sp>
          <p:nvSpPr>
            <p:cNvPr id="24" name="Arrondir un rectangle avec un coin diagonal 23"/>
            <p:cNvSpPr/>
            <p:nvPr/>
          </p:nvSpPr>
          <p:spPr>
            <a:xfrm>
              <a:off x="7073899" y="2286000"/>
              <a:ext cx="2977162" cy="1362245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073900" y="2501334"/>
              <a:ext cx="2871859" cy="83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fr-FR" b="1" dirty="0">
                  <a:latin typeface="Palatino Linotype" pitchFamily="18" charset="0"/>
                </a:rPr>
                <a:t>L’élimination  rapide des brouillages préjudiciables</a:t>
              </a:r>
              <a:r>
                <a:rPr lang="fr-FR" dirty="0"/>
                <a:t>.</a:t>
              </a:r>
            </a:p>
          </p:txBody>
        </p:sp>
      </p:grpSp>
      <p:grpSp>
        <p:nvGrpSpPr>
          <p:cNvPr id="3" name="Groupe 30"/>
          <p:cNvGrpSpPr/>
          <p:nvPr/>
        </p:nvGrpSpPr>
        <p:grpSpPr>
          <a:xfrm>
            <a:off x="914400" y="2310057"/>
            <a:ext cx="3149600" cy="1474543"/>
            <a:chOff x="266700" y="2324099"/>
            <a:chExt cx="3779520" cy="1573820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266700" y="2324099"/>
              <a:ext cx="3779520" cy="157382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66700" y="2425001"/>
              <a:ext cx="3596640" cy="142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b="1" dirty="0">
                  <a:latin typeface="Palatino Linotype" pitchFamily="18" charset="0"/>
                </a:rPr>
                <a:t>Le respect des conditions d’assignation des fréquences</a:t>
              </a:r>
            </a:p>
          </p:txBody>
        </p:sp>
      </p:grpSp>
      <p:grpSp>
        <p:nvGrpSpPr>
          <p:cNvPr id="7" name="Groupe 31"/>
          <p:cNvGrpSpPr/>
          <p:nvPr/>
        </p:nvGrpSpPr>
        <p:grpSpPr>
          <a:xfrm>
            <a:off x="2819400" y="4595238"/>
            <a:ext cx="3327400" cy="1716662"/>
            <a:chOff x="2908117" y="2336800"/>
            <a:chExt cx="4143253" cy="1819920"/>
          </a:xfrm>
        </p:grpSpPr>
        <p:sp>
          <p:nvSpPr>
            <p:cNvPr id="11" name="ZoneTexte 10"/>
            <p:cNvSpPr txBox="1"/>
            <p:nvPr/>
          </p:nvSpPr>
          <p:spPr>
            <a:xfrm>
              <a:off x="3924301" y="2336800"/>
              <a:ext cx="2679700" cy="88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dirty="0">
                  <a:latin typeface="Palatino Linotype" pitchFamily="18" charset="0"/>
                </a:rPr>
                <a:t>Compatibilité électromagnétique </a:t>
              </a:r>
            </a:p>
          </p:txBody>
        </p:sp>
        <p:sp>
          <p:nvSpPr>
            <p:cNvPr id="22" name="Arrondir un rectangle avec un coin diagonal 21"/>
            <p:cNvSpPr/>
            <p:nvPr/>
          </p:nvSpPr>
          <p:spPr>
            <a:xfrm>
              <a:off x="2908117" y="2366020"/>
              <a:ext cx="4143253" cy="179070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401708" y="2661460"/>
              <a:ext cx="3238500" cy="141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b="1" dirty="0">
                  <a:latin typeface="Palatino Linotype" pitchFamily="18" charset="0"/>
                </a:rPr>
                <a:t>Une  gestion rationnelle et efficace du spectre</a:t>
              </a:r>
            </a:p>
          </p:txBody>
        </p:sp>
      </p:grpSp>
      <p:sp>
        <p:nvSpPr>
          <p:cNvPr id="14" name="Flèche vers le bas 13"/>
          <p:cNvSpPr/>
          <p:nvPr/>
        </p:nvSpPr>
        <p:spPr>
          <a:xfrm>
            <a:off x="3937000" y="3632200"/>
            <a:ext cx="838200" cy="8509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090420" y="0"/>
            <a:ext cx="4661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6666"/>
                </a:solidFill>
                <a:latin typeface="Palatino Linotype" pitchFamily="18" charset="0"/>
              </a:rPr>
              <a:t>CONTRÔLE DU SPECTRE</a:t>
            </a:r>
            <a:endParaRPr lang="fr-FR" sz="2800" b="1" dirty="0">
              <a:solidFill>
                <a:srgbClr val="00666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0"/>
            <a:ext cx="2476500" cy="14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 descr="4388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63800" cy="14478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27300" y="152400"/>
            <a:ext cx="405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6666"/>
                </a:solidFill>
                <a:latin typeface="Palatino Linotype" pitchFamily="18" charset="0"/>
              </a:rPr>
              <a:t>Les Moyens </a:t>
            </a:r>
            <a:r>
              <a:rPr lang="fr-FR" sz="2800" b="1" dirty="0">
                <a:solidFill>
                  <a:srgbClr val="006666"/>
                </a:solidFill>
                <a:latin typeface="Palatino Linotype" pitchFamily="18" charset="0"/>
              </a:rPr>
              <a:t>de Contrôle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406400" y="1346200"/>
            <a:ext cx="8737600" cy="4381500"/>
            <a:chOff x="406400" y="1346200"/>
            <a:chExt cx="8737600" cy="4381500"/>
          </a:xfrm>
        </p:grpSpPr>
        <p:grpSp>
          <p:nvGrpSpPr>
            <p:cNvPr id="8" name="Groupe 31"/>
            <p:cNvGrpSpPr/>
            <p:nvPr/>
          </p:nvGrpSpPr>
          <p:grpSpPr>
            <a:xfrm>
              <a:off x="406400" y="1346200"/>
              <a:ext cx="8737600" cy="4381500"/>
              <a:chOff x="2908117" y="2336800"/>
              <a:chExt cx="4143253" cy="1819920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3924301" y="2336800"/>
                <a:ext cx="2679700" cy="88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dirty="0">
                    <a:latin typeface="Palatino Linotype" pitchFamily="18" charset="0"/>
                  </a:rPr>
                  <a:t>Compatibilité électromagnétique </a:t>
                </a:r>
              </a:p>
            </p:txBody>
          </p:sp>
          <p:sp>
            <p:nvSpPr>
              <p:cNvPr id="10" name="Arrondir un rectangle avec un coin diagonal 9"/>
              <p:cNvSpPr/>
              <p:nvPr/>
            </p:nvSpPr>
            <p:spPr>
              <a:xfrm>
                <a:off x="2908117" y="2366020"/>
                <a:ext cx="4143253" cy="1790700"/>
              </a:xfrm>
              <a:prstGeom prst="round2Diag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3401708" y="2661460"/>
                <a:ext cx="3238500" cy="493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fr-FR" b="1" dirty="0">
                  <a:latin typeface="Palatino Linotype" pitchFamily="18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22121" y="1586637"/>
              <a:ext cx="804892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40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Matériel  léger et équipements portables de contrôle :</a:t>
              </a:r>
            </a:p>
            <a:p>
              <a:pPr lvl="0" eaLnBrk="0" hangingPunct="0">
                <a:buFontTx/>
                <a:buChar char="•"/>
              </a:pPr>
              <a:r>
                <a:rPr lang="fr-FR" sz="40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Analyseurs du spectre portable</a:t>
              </a:r>
            </a:p>
            <a:p>
              <a:pPr lvl="0" eaLnBrk="0" hangingPunct="0">
                <a:buFontTx/>
                <a:buChar char="•"/>
              </a:pPr>
              <a:r>
                <a:rPr lang="fr-FR" sz="40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Systèmes d’antennes</a:t>
              </a:r>
            </a:p>
            <a:p>
              <a:pPr lvl="0" eaLnBrk="0" hangingPunct="0">
                <a:buFontTx/>
                <a:buChar char="•"/>
              </a:pPr>
              <a:r>
                <a:rPr lang="fr-FR" sz="40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Drive  test  et Analyseur  d’interférences  des réseaux  mobiles.</a:t>
              </a:r>
              <a:endParaRPr lang="fr-FR" sz="4000" dirty="0"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7" name="Imag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4474"/>
            <a:ext cx="2514600" cy="1433526"/>
          </a:xfrm>
          <a:prstGeom prst="rect">
            <a:avLst/>
          </a:prstGeom>
          <a:noFill/>
        </p:spPr>
      </p:pic>
      <p:pic>
        <p:nvPicPr>
          <p:cNvPr id="6" name="Image 1" descr="4388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5261421"/>
            <a:ext cx="2032000" cy="1596579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46300" y="2679700"/>
            <a:ext cx="46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NUMEROTATION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456</Words>
  <Application>Microsoft Office PowerPoint</Application>
  <PresentationFormat>Affichage à l'écran (4:3)</PresentationFormat>
  <Paragraphs>95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1_Office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SlideShop</dc:creator>
  <cp:lastModifiedBy> </cp:lastModifiedBy>
  <cp:revision>524</cp:revision>
  <dcterms:created xsi:type="dcterms:W3CDTF">2010-10-04T11:52:34Z</dcterms:created>
  <dcterms:modified xsi:type="dcterms:W3CDTF">2011-05-18T14:52:09Z</dcterms:modified>
</cp:coreProperties>
</file>