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1" r:id="rId3"/>
    <p:sldId id="257" r:id="rId4"/>
    <p:sldId id="260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4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E20FA-1403-49DD-A135-2713E6D03AD1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2C72B3-6415-45B7-B80F-F42B1BF860BB}">
      <dgm:prSet/>
      <dgm:sp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octroyer les autorisations d’exploitation et les certificats d’enregistrement et mettre en œuvre les droits et obligations qui leurs sont attachés </a:t>
          </a:r>
        </a:p>
      </dgm:t>
    </dgm:pt>
    <dgm:pt modelId="{DA8B9851-C29F-4799-BB03-9D215BAE19DE}" type="sibTrans" cxnId="{0FA35FB7-2FCD-4B51-AFE6-CB604D4C1CE7}">
      <dgm:prSet/>
      <dgm:spPr/>
      <dgm:t>
        <a:bodyPr/>
        <a:lstStyle/>
        <a:p>
          <a:endParaRPr lang="fr-FR"/>
        </a:p>
      </dgm:t>
    </dgm:pt>
    <dgm:pt modelId="{87E0E711-8942-458F-A51E-C70DAACD87BD}" type="parTrans" cxnId="{0FA35FB7-2FCD-4B51-AFE6-CB604D4C1CE7}">
      <dgm:prSet/>
      <dgm:spPr/>
      <dgm:t>
        <a:bodyPr/>
        <a:lstStyle/>
        <a:p>
          <a:endParaRPr lang="fr-FR"/>
        </a:p>
      </dgm:t>
    </dgm:pt>
    <dgm:pt modelId="{5E003FD5-7269-4571-8F87-19AED847DA08}">
      <dgm:prSet/>
      <dgm:sp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extrusionH="107950" prstMaterial="clear">
          <a:bevelT w="82550" h="63500" prst="divot"/>
          <a:bevelB/>
        </a:sp3d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veiller à l’existence d’une concurrence effective dans le respect du principe de non discrimination</a:t>
          </a:r>
        </a:p>
      </dgm:t>
    </dgm:pt>
    <dgm:pt modelId="{A3AA5D3E-DC61-44DA-B111-65CECEED9E48}" type="parTrans" cxnId="{E4046345-B4AB-4D24-A05E-5CED5222512A}">
      <dgm:prSet/>
      <dgm:spPr/>
      <dgm:t>
        <a:bodyPr/>
        <a:lstStyle/>
        <a:p>
          <a:endParaRPr lang="fr-FR"/>
        </a:p>
      </dgm:t>
    </dgm:pt>
    <dgm:pt modelId="{16906045-17F7-4F2F-851E-0673E9C29931}" type="sibTrans" cxnId="{E4046345-B4AB-4D24-A05E-5CED5222512A}">
      <dgm:prSet/>
      <dgm:spPr/>
      <dgm:t>
        <a:bodyPr/>
        <a:lstStyle/>
        <a:p>
          <a:endParaRPr lang="fr-FR"/>
        </a:p>
      </dgm:t>
    </dgm:pt>
    <dgm:pt modelId="{50DEA1D9-5B49-4786-849C-6D953944B9BD}">
      <dgm:prSet/>
      <dgm:sp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extrusionH="107950" prstMaterial="clear">
          <a:bevelT w="82550" h="63500" prst="divot"/>
          <a:bevelB/>
        </a:sp3d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arbitrer les litiges qui opposent les opérateurs postaux  entre eux ou avec les utilisateurs</a:t>
          </a:r>
        </a:p>
      </dgm:t>
    </dgm:pt>
    <dgm:pt modelId="{0731AFA1-D2B2-45A8-BF15-700F17628257}" type="sibTrans" cxnId="{3EE8AF00-B28D-4683-A953-0AAAD83DA255}">
      <dgm:prSet/>
      <dgm:spPr/>
      <dgm:t>
        <a:bodyPr/>
        <a:lstStyle/>
        <a:p>
          <a:endParaRPr lang="fr-FR"/>
        </a:p>
      </dgm:t>
    </dgm:pt>
    <dgm:pt modelId="{0519DC77-C30E-4F97-B847-8BFA2942B7B8}" type="parTrans" cxnId="{3EE8AF00-B28D-4683-A953-0AAAD83DA255}">
      <dgm:prSet/>
      <dgm:spPr/>
      <dgm:t>
        <a:bodyPr/>
        <a:lstStyle/>
        <a:p>
          <a:endParaRPr lang="fr-FR"/>
        </a:p>
      </dgm:t>
    </dgm:pt>
    <dgm:pt modelId="{636B0CA4-2E37-4584-B128-20CA06FC72D1}" type="pres">
      <dgm:prSet presAssocID="{548E20FA-1403-49DD-A135-2713E6D03A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AC20D1-3EEC-428D-AA79-CF7015448065}" type="pres">
      <dgm:prSet presAssocID="{548E20FA-1403-49DD-A135-2713E6D03AD1}" presName="fgShape" presStyleLbl="fgShp" presStyleIdx="0" presStyleCnt="1" custScaleX="103930" custScaleY="116052" custLinFactNeighborX="795" custLinFactNeighborY="11091"/>
      <dgm:spPr>
        <a:prstGeom prst="leftRightArrow">
          <a:avLst/>
        </a:prstGeom>
        <a:blipFill rotWithShape="0">
          <a:blip xmlns:r="http://schemas.openxmlformats.org/officeDocument/2006/relationships" r:embed="rId1">
            <a:lum bright="-21000" contrast="8000"/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gm:spPr>
      <dgm:t>
        <a:bodyPr/>
        <a:lstStyle/>
        <a:p>
          <a:endParaRPr lang="fr-FR"/>
        </a:p>
      </dgm:t>
    </dgm:pt>
    <dgm:pt modelId="{02FA9F57-91CE-49CD-9CA9-505943C16A9B}" type="pres">
      <dgm:prSet presAssocID="{548E20FA-1403-49DD-A135-2713E6D03AD1}" presName="linComp" presStyleCnt="0"/>
      <dgm:spPr/>
    </dgm:pt>
    <dgm:pt modelId="{4629A0BF-9E2B-45CD-8728-104E83EF7692}" type="pres">
      <dgm:prSet presAssocID="{0A2C72B3-6415-45B7-B80F-F42B1BF860BB}" presName="compNode" presStyleCnt="0"/>
      <dgm:spPr/>
    </dgm:pt>
    <dgm:pt modelId="{696222DE-967A-4F80-A5C2-D8B2CBA06BF2}" type="pres">
      <dgm:prSet presAssocID="{0A2C72B3-6415-45B7-B80F-F42B1BF860BB}" presName="bkgdShape" presStyleLbl="node1" presStyleIdx="0" presStyleCnt="3" custLinFactNeighborX="-66" custLinFactNeighborY="0"/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B765283A-F772-4E17-A815-15F3FD85BEBB}" type="pres">
      <dgm:prSet presAssocID="{0A2C72B3-6415-45B7-B80F-F42B1BF860B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3355B3-77D2-420C-998D-46C491FA99BB}" type="pres">
      <dgm:prSet presAssocID="{0A2C72B3-6415-45B7-B80F-F42B1BF860BB}" presName="invisiNode" presStyleLbl="node1" presStyleIdx="0" presStyleCnt="3"/>
      <dgm:spPr/>
    </dgm:pt>
    <dgm:pt modelId="{7159166E-2901-4819-9FFF-2E928414035F}" type="pres">
      <dgm:prSet presAssocID="{0A2C72B3-6415-45B7-B80F-F42B1BF860BB}" presName="imagNode" presStyleLbl="fgImgPlace1" presStyleIdx="0" presStyleCnt="3" custScaleX="12589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fr-FR"/>
        </a:p>
      </dgm:t>
    </dgm:pt>
    <dgm:pt modelId="{7E890904-3168-4D91-BAFE-BACCF2501521}" type="pres">
      <dgm:prSet presAssocID="{DA8B9851-C29F-4799-BB03-9D215BAE19D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07DCF22-51BD-49B8-B332-AAA3A2325C29}" type="pres">
      <dgm:prSet presAssocID="{5E003FD5-7269-4571-8F87-19AED847DA08}" presName="compNode" presStyleCnt="0"/>
      <dgm:spPr/>
    </dgm:pt>
    <dgm:pt modelId="{F39CB79D-A4A1-4E9C-A246-06C7946BA19B}" type="pres">
      <dgm:prSet presAssocID="{5E003FD5-7269-4571-8F87-19AED847DA08}" presName="bkgdShape" presStyleLbl="node1" presStyleIdx="1" presStyleCnt="3" custLinFactNeighborX="52" custLinFactNeighborY="-1149"/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0D000D4D-BF7A-4C3D-A140-D6217B0BEE6B}" type="pres">
      <dgm:prSet presAssocID="{5E003FD5-7269-4571-8F87-19AED847DA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320BEC-8E7A-459D-830D-66582DAAF9EB}" type="pres">
      <dgm:prSet presAssocID="{5E003FD5-7269-4571-8F87-19AED847DA08}" presName="invisiNode" presStyleLbl="node1" presStyleIdx="1" presStyleCnt="3"/>
      <dgm:spPr/>
    </dgm:pt>
    <dgm:pt modelId="{800B9A38-A030-4E83-B1FF-3A5BAB563A53}" type="pres">
      <dgm:prSet presAssocID="{5E003FD5-7269-4571-8F87-19AED847DA08}" presName="imagNode" presStyleLbl="fgImgPlace1" presStyleIdx="1" presStyleCnt="3" custScaleX="12265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fr-FR"/>
        </a:p>
      </dgm:t>
    </dgm:pt>
    <dgm:pt modelId="{16B01987-8DCF-460B-B7FF-3705DB0BD431}" type="pres">
      <dgm:prSet presAssocID="{16906045-17F7-4F2F-851E-0673E9C2993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01D572B-2436-47B9-8291-A7B656B1ACD2}" type="pres">
      <dgm:prSet presAssocID="{50DEA1D9-5B49-4786-849C-6D953944B9BD}" presName="compNode" presStyleCnt="0"/>
      <dgm:spPr/>
    </dgm:pt>
    <dgm:pt modelId="{F493C179-5868-41EB-8728-7D6B85093C18}" type="pres">
      <dgm:prSet presAssocID="{50DEA1D9-5B49-4786-849C-6D953944B9BD}" presName="bkgdShape" presStyleLbl="node1" presStyleIdx="2" presStyleCnt="3" custLinFactNeighborX="169" custLinFactNeighborY="-1149"/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150CF0DF-08A9-422C-9176-8CE8A8E8D688}" type="pres">
      <dgm:prSet presAssocID="{50DEA1D9-5B49-4786-849C-6D953944B9B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87152E-FC58-429E-92D6-7927DB056432}" type="pres">
      <dgm:prSet presAssocID="{50DEA1D9-5B49-4786-849C-6D953944B9BD}" presName="invisiNode" presStyleLbl="node1" presStyleIdx="2" presStyleCnt="3"/>
      <dgm:spPr/>
    </dgm:pt>
    <dgm:pt modelId="{3CF63FED-06C0-424C-A13E-AF8BE09E089E}" type="pres">
      <dgm:prSet presAssocID="{50DEA1D9-5B49-4786-849C-6D953944B9BD}" presName="imagNode" presStyleLbl="fgImgPlace1" presStyleIdx="2" presStyleCnt="3" custScaleX="125899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fr-FR"/>
        </a:p>
      </dgm:t>
    </dgm:pt>
  </dgm:ptLst>
  <dgm:cxnLst>
    <dgm:cxn modelId="{0FA35FB7-2FCD-4B51-AFE6-CB604D4C1CE7}" srcId="{548E20FA-1403-49DD-A135-2713E6D03AD1}" destId="{0A2C72B3-6415-45B7-B80F-F42B1BF860BB}" srcOrd="0" destOrd="0" parTransId="{87E0E711-8942-458F-A51E-C70DAACD87BD}" sibTransId="{DA8B9851-C29F-4799-BB03-9D215BAE19DE}"/>
    <dgm:cxn modelId="{3B40589A-5C20-487A-8A0C-8028041BF979}" type="presOf" srcId="{0A2C72B3-6415-45B7-B80F-F42B1BF860BB}" destId="{696222DE-967A-4F80-A5C2-D8B2CBA06BF2}" srcOrd="0" destOrd="0" presId="urn:microsoft.com/office/officeart/2005/8/layout/hList7"/>
    <dgm:cxn modelId="{53D0CB58-5550-4C71-95E3-8037579DF84F}" type="presOf" srcId="{5E003FD5-7269-4571-8F87-19AED847DA08}" destId="{0D000D4D-BF7A-4C3D-A140-D6217B0BEE6B}" srcOrd="1" destOrd="0" presId="urn:microsoft.com/office/officeart/2005/8/layout/hList7"/>
    <dgm:cxn modelId="{09AA40BE-4917-4A59-921C-01C7C85A269C}" type="presOf" srcId="{50DEA1D9-5B49-4786-849C-6D953944B9BD}" destId="{150CF0DF-08A9-422C-9176-8CE8A8E8D688}" srcOrd="1" destOrd="0" presId="urn:microsoft.com/office/officeart/2005/8/layout/hList7"/>
    <dgm:cxn modelId="{AB91737C-0C56-47A7-9AAA-0D85A8BF7B50}" type="presOf" srcId="{0A2C72B3-6415-45B7-B80F-F42B1BF860BB}" destId="{B765283A-F772-4E17-A815-15F3FD85BEBB}" srcOrd="1" destOrd="0" presId="urn:microsoft.com/office/officeart/2005/8/layout/hList7"/>
    <dgm:cxn modelId="{E4046345-B4AB-4D24-A05E-5CED5222512A}" srcId="{548E20FA-1403-49DD-A135-2713E6D03AD1}" destId="{5E003FD5-7269-4571-8F87-19AED847DA08}" srcOrd="1" destOrd="0" parTransId="{A3AA5D3E-DC61-44DA-B111-65CECEED9E48}" sibTransId="{16906045-17F7-4F2F-851E-0673E9C29931}"/>
    <dgm:cxn modelId="{2C59D46B-B310-4117-80A2-76812F29E166}" type="presOf" srcId="{50DEA1D9-5B49-4786-849C-6D953944B9BD}" destId="{F493C179-5868-41EB-8728-7D6B85093C18}" srcOrd="0" destOrd="0" presId="urn:microsoft.com/office/officeart/2005/8/layout/hList7"/>
    <dgm:cxn modelId="{2F497877-1974-4FAB-827E-389357BA55FD}" type="presOf" srcId="{548E20FA-1403-49DD-A135-2713E6D03AD1}" destId="{636B0CA4-2E37-4584-B128-20CA06FC72D1}" srcOrd="0" destOrd="0" presId="urn:microsoft.com/office/officeart/2005/8/layout/hList7"/>
    <dgm:cxn modelId="{3EE8AF00-B28D-4683-A953-0AAAD83DA255}" srcId="{548E20FA-1403-49DD-A135-2713E6D03AD1}" destId="{50DEA1D9-5B49-4786-849C-6D953944B9BD}" srcOrd="2" destOrd="0" parTransId="{0519DC77-C30E-4F97-B847-8BFA2942B7B8}" sibTransId="{0731AFA1-D2B2-45A8-BF15-700F17628257}"/>
    <dgm:cxn modelId="{3FE355EE-F73F-4D42-A5C9-09FC00751152}" type="presOf" srcId="{16906045-17F7-4F2F-851E-0673E9C29931}" destId="{16B01987-8DCF-460B-B7FF-3705DB0BD431}" srcOrd="0" destOrd="0" presId="urn:microsoft.com/office/officeart/2005/8/layout/hList7"/>
    <dgm:cxn modelId="{F77FF0D3-45B1-400C-B934-27F3F1280323}" type="presOf" srcId="{DA8B9851-C29F-4799-BB03-9D215BAE19DE}" destId="{7E890904-3168-4D91-BAFE-BACCF2501521}" srcOrd="0" destOrd="0" presId="urn:microsoft.com/office/officeart/2005/8/layout/hList7"/>
    <dgm:cxn modelId="{90D8A212-A811-478B-B3D2-FE930758F0CF}" type="presOf" srcId="{5E003FD5-7269-4571-8F87-19AED847DA08}" destId="{F39CB79D-A4A1-4E9C-A246-06C7946BA19B}" srcOrd="0" destOrd="0" presId="urn:microsoft.com/office/officeart/2005/8/layout/hList7"/>
    <dgm:cxn modelId="{41071481-57D0-420C-89B2-FBF269BF9069}" type="presParOf" srcId="{636B0CA4-2E37-4584-B128-20CA06FC72D1}" destId="{40AC20D1-3EEC-428D-AA79-CF7015448065}" srcOrd="0" destOrd="0" presId="urn:microsoft.com/office/officeart/2005/8/layout/hList7"/>
    <dgm:cxn modelId="{3B3F87D9-0CD1-4A56-84DE-EEEBCBF0AE9E}" type="presParOf" srcId="{636B0CA4-2E37-4584-B128-20CA06FC72D1}" destId="{02FA9F57-91CE-49CD-9CA9-505943C16A9B}" srcOrd="1" destOrd="0" presId="urn:microsoft.com/office/officeart/2005/8/layout/hList7"/>
    <dgm:cxn modelId="{E8C50B2F-ED68-4C79-A532-53B8419A9E9C}" type="presParOf" srcId="{02FA9F57-91CE-49CD-9CA9-505943C16A9B}" destId="{4629A0BF-9E2B-45CD-8728-104E83EF7692}" srcOrd="0" destOrd="0" presId="urn:microsoft.com/office/officeart/2005/8/layout/hList7"/>
    <dgm:cxn modelId="{4EE37A9A-F4FC-4DE9-ACF9-07A4FABEFFB2}" type="presParOf" srcId="{4629A0BF-9E2B-45CD-8728-104E83EF7692}" destId="{696222DE-967A-4F80-A5C2-D8B2CBA06BF2}" srcOrd="0" destOrd="0" presId="urn:microsoft.com/office/officeart/2005/8/layout/hList7"/>
    <dgm:cxn modelId="{44922A23-05A2-4DA8-94ED-0372B15A8C49}" type="presParOf" srcId="{4629A0BF-9E2B-45CD-8728-104E83EF7692}" destId="{B765283A-F772-4E17-A815-15F3FD85BEBB}" srcOrd="1" destOrd="0" presId="urn:microsoft.com/office/officeart/2005/8/layout/hList7"/>
    <dgm:cxn modelId="{E14E1629-5612-47CF-9F1E-278018AF9FCF}" type="presParOf" srcId="{4629A0BF-9E2B-45CD-8728-104E83EF7692}" destId="{B73355B3-77D2-420C-998D-46C491FA99BB}" srcOrd="2" destOrd="0" presId="urn:microsoft.com/office/officeart/2005/8/layout/hList7"/>
    <dgm:cxn modelId="{FC01C146-EEBF-411D-B718-06E92F5390B7}" type="presParOf" srcId="{4629A0BF-9E2B-45CD-8728-104E83EF7692}" destId="{7159166E-2901-4819-9FFF-2E928414035F}" srcOrd="3" destOrd="0" presId="urn:microsoft.com/office/officeart/2005/8/layout/hList7"/>
    <dgm:cxn modelId="{E13B6EBF-EC9A-4D3D-AAD4-47D4A3AC04A5}" type="presParOf" srcId="{02FA9F57-91CE-49CD-9CA9-505943C16A9B}" destId="{7E890904-3168-4D91-BAFE-BACCF2501521}" srcOrd="1" destOrd="0" presId="urn:microsoft.com/office/officeart/2005/8/layout/hList7"/>
    <dgm:cxn modelId="{E312670C-8CB3-44DE-A61B-A3315AFF572F}" type="presParOf" srcId="{02FA9F57-91CE-49CD-9CA9-505943C16A9B}" destId="{D07DCF22-51BD-49B8-B332-AAA3A2325C29}" srcOrd="2" destOrd="0" presId="urn:microsoft.com/office/officeart/2005/8/layout/hList7"/>
    <dgm:cxn modelId="{4A28B616-17F1-41ED-A196-E7903B8EEF21}" type="presParOf" srcId="{D07DCF22-51BD-49B8-B332-AAA3A2325C29}" destId="{F39CB79D-A4A1-4E9C-A246-06C7946BA19B}" srcOrd="0" destOrd="0" presId="urn:microsoft.com/office/officeart/2005/8/layout/hList7"/>
    <dgm:cxn modelId="{8DC57077-79C5-4E31-BF86-450BD0054A8B}" type="presParOf" srcId="{D07DCF22-51BD-49B8-B332-AAA3A2325C29}" destId="{0D000D4D-BF7A-4C3D-A140-D6217B0BEE6B}" srcOrd="1" destOrd="0" presId="urn:microsoft.com/office/officeart/2005/8/layout/hList7"/>
    <dgm:cxn modelId="{466AA82E-0AD5-4E4D-8490-FB66BA2102AC}" type="presParOf" srcId="{D07DCF22-51BD-49B8-B332-AAA3A2325C29}" destId="{EB320BEC-8E7A-459D-830D-66582DAAF9EB}" srcOrd="2" destOrd="0" presId="urn:microsoft.com/office/officeart/2005/8/layout/hList7"/>
    <dgm:cxn modelId="{A7199706-F821-43E1-83EE-D1D058DE2AE5}" type="presParOf" srcId="{D07DCF22-51BD-49B8-B332-AAA3A2325C29}" destId="{800B9A38-A030-4E83-B1FF-3A5BAB563A53}" srcOrd="3" destOrd="0" presId="urn:microsoft.com/office/officeart/2005/8/layout/hList7"/>
    <dgm:cxn modelId="{27782C67-63B2-445D-BE67-F9C3D738E2E9}" type="presParOf" srcId="{02FA9F57-91CE-49CD-9CA9-505943C16A9B}" destId="{16B01987-8DCF-460B-B7FF-3705DB0BD431}" srcOrd="3" destOrd="0" presId="urn:microsoft.com/office/officeart/2005/8/layout/hList7"/>
    <dgm:cxn modelId="{32EA1163-A8D0-44AD-A62A-759CB1600C30}" type="presParOf" srcId="{02FA9F57-91CE-49CD-9CA9-505943C16A9B}" destId="{601D572B-2436-47B9-8291-A7B656B1ACD2}" srcOrd="4" destOrd="0" presId="urn:microsoft.com/office/officeart/2005/8/layout/hList7"/>
    <dgm:cxn modelId="{1C8D6894-C021-45BF-B5C3-B3EA3C916E2B}" type="presParOf" srcId="{601D572B-2436-47B9-8291-A7B656B1ACD2}" destId="{F493C179-5868-41EB-8728-7D6B85093C18}" srcOrd="0" destOrd="0" presId="urn:microsoft.com/office/officeart/2005/8/layout/hList7"/>
    <dgm:cxn modelId="{193B1063-E57A-42B4-AD12-30A8F6ACA188}" type="presParOf" srcId="{601D572B-2436-47B9-8291-A7B656B1ACD2}" destId="{150CF0DF-08A9-422C-9176-8CE8A8E8D688}" srcOrd="1" destOrd="0" presId="urn:microsoft.com/office/officeart/2005/8/layout/hList7"/>
    <dgm:cxn modelId="{43A3AF6B-CEC8-41BC-971F-C1617A049351}" type="presParOf" srcId="{601D572B-2436-47B9-8291-A7B656B1ACD2}" destId="{CA87152E-FC58-429E-92D6-7927DB056432}" srcOrd="2" destOrd="0" presId="urn:microsoft.com/office/officeart/2005/8/layout/hList7"/>
    <dgm:cxn modelId="{5E2EED38-EB0C-49DD-9A3C-70C4C67B8AB8}" type="presParOf" srcId="{601D572B-2436-47B9-8291-A7B656B1ACD2}" destId="{3CF63FED-06C0-424C-A13E-AF8BE09E089E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52954-9E0F-41AD-9FAD-497FCC850AE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D3163C7-D210-4FFD-82C9-37A8EFACBA4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REGIME DE L’EXCLUSIVITE</a:t>
          </a:r>
        </a:p>
        <a:p>
          <a:r>
            <a:rPr lang="fr-FR" b="0" dirty="0" smtClean="0">
              <a:solidFill>
                <a:schemeClr val="tx1"/>
              </a:solidFill>
            </a:rPr>
            <a:t>Tous services  financiers et  envoi d’objet postal n’excédant </a:t>
          </a:r>
          <a:r>
            <a:rPr lang="fr-FR" b="0" dirty="0">
              <a:solidFill>
                <a:schemeClr val="tx1"/>
              </a:solidFill>
            </a:rPr>
            <a:t>pas le poids de </a:t>
          </a:r>
          <a:r>
            <a:rPr lang="fr-FR" b="0" dirty="0" smtClean="0">
              <a:solidFill>
                <a:schemeClr val="tx1"/>
              </a:solidFill>
            </a:rPr>
            <a:t>50g  sont exclusifs à Algérie poste</a:t>
          </a:r>
          <a:endParaRPr lang="fr-FR" b="0" dirty="0">
            <a:solidFill>
              <a:schemeClr val="tx1"/>
            </a:solidFill>
          </a:endParaRPr>
        </a:p>
      </dgm:t>
    </dgm:pt>
    <dgm:pt modelId="{B2451708-63AC-4439-BAE4-5430759ED218}" type="parTrans" cxnId="{4205D3BB-FE83-4A03-83B3-E2E19B5C6C2F}">
      <dgm:prSet/>
      <dgm:spPr/>
      <dgm:t>
        <a:bodyPr/>
        <a:lstStyle/>
        <a:p>
          <a:endParaRPr lang="fr-FR"/>
        </a:p>
      </dgm:t>
    </dgm:pt>
    <dgm:pt modelId="{A985BE84-E0B4-4AA1-846C-8173D3239DCA}" type="sibTrans" cxnId="{4205D3BB-FE83-4A03-83B3-E2E19B5C6C2F}">
      <dgm:prSet/>
      <dgm:spPr/>
      <dgm:t>
        <a:bodyPr/>
        <a:lstStyle/>
        <a:p>
          <a:endParaRPr lang="fr-FR"/>
        </a:p>
      </dgm:t>
    </dgm:pt>
    <dgm:pt modelId="{B5EE2AF8-800D-4491-BF6C-83241D85AD2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REGIME DE </a:t>
          </a:r>
          <a:r>
            <a:rPr lang="fr-FR" sz="1800" b="1" dirty="0" smtClean="0">
              <a:solidFill>
                <a:schemeClr val="tx1"/>
              </a:solidFill>
            </a:rPr>
            <a:t>LA SIMPLE DECLARATION</a:t>
          </a:r>
          <a:endParaRPr lang="fr-FR" sz="1800" b="1" dirty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chemeClr val="tx1"/>
              </a:solidFill>
            </a:rPr>
            <a:t>Courrier domestique</a:t>
          </a:r>
          <a:endParaRPr lang="fr-FR" sz="1600" b="1" dirty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chemeClr val="tx1"/>
              </a:solidFill>
              <a:latin typeface="+mj-lt"/>
            </a:rPr>
            <a:t>La collecte, l’acheminement et la distribution  de documents et colis postaux supérieurs à 50 grammes sur tout le territoire national </a:t>
          </a:r>
          <a:endParaRPr lang="fr-FR" b="0" dirty="0" smtClean="0">
            <a:solidFill>
              <a:schemeClr val="tx1"/>
            </a:solidFill>
          </a:endParaRPr>
        </a:p>
      </dgm:t>
    </dgm:pt>
    <dgm:pt modelId="{9E3A4174-A26B-468F-86CA-0C770A8EC28E}" type="parTrans" cxnId="{CD4C2379-20AE-4EFF-8702-4ED130FDCD59}">
      <dgm:prSet/>
      <dgm:spPr/>
      <dgm:t>
        <a:bodyPr/>
        <a:lstStyle/>
        <a:p>
          <a:endParaRPr lang="fr-FR"/>
        </a:p>
      </dgm:t>
    </dgm:pt>
    <dgm:pt modelId="{F76DB22E-44E3-48C9-BF14-49A0F4F4C084}" type="sibTrans" cxnId="{CD4C2379-20AE-4EFF-8702-4ED130FDCD59}">
      <dgm:prSet/>
      <dgm:spPr/>
      <dgm:t>
        <a:bodyPr/>
        <a:lstStyle/>
        <a:p>
          <a:endParaRPr lang="fr-FR"/>
        </a:p>
      </dgm:t>
    </dgm:pt>
    <dgm:pt modelId="{679A269F-9B6C-4B50-B570-B608913171F0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REGIME DE L’AUTORISATION </a:t>
          </a:r>
          <a:endParaRPr lang="fr-FR" sz="1800" b="1" dirty="0" smtClean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chemeClr val="tx1"/>
              </a:solidFill>
            </a:rPr>
            <a:t>Courrier accéléré international</a:t>
          </a:r>
          <a:endParaRPr lang="fr-FR" sz="1600" b="1" dirty="0">
            <a:solidFill>
              <a:schemeClr val="tx1"/>
            </a:solidFill>
          </a:endParaRPr>
        </a:p>
        <a:p>
          <a:r>
            <a:rPr lang="fr-FR" sz="16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rPr>
            <a:t>La collecte, l’acheminement et la distribution de documents et colis postaux, par voie express, en provenance ou à destination de l’étranger.</a:t>
          </a:r>
          <a:endParaRPr lang="fr-FR" sz="1800" b="0" dirty="0">
            <a:solidFill>
              <a:schemeClr val="tx1"/>
            </a:solidFill>
          </a:endParaRPr>
        </a:p>
      </dgm:t>
    </dgm:pt>
    <dgm:pt modelId="{11F08FB9-EC3B-41F0-874F-54344ED905FE}" type="parTrans" cxnId="{A0C8D78F-FF08-4DDD-A41E-CB49B39501D3}">
      <dgm:prSet/>
      <dgm:spPr/>
      <dgm:t>
        <a:bodyPr/>
        <a:lstStyle/>
        <a:p>
          <a:endParaRPr lang="fr-FR"/>
        </a:p>
      </dgm:t>
    </dgm:pt>
    <dgm:pt modelId="{BD437075-D5BA-420F-91BC-8282314E1C5A}" type="sibTrans" cxnId="{A0C8D78F-FF08-4DDD-A41E-CB49B39501D3}">
      <dgm:prSet/>
      <dgm:spPr/>
      <dgm:t>
        <a:bodyPr/>
        <a:lstStyle/>
        <a:p>
          <a:endParaRPr lang="fr-FR"/>
        </a:p>
      </dgm:t>
    </dgm:pt>
    <dgm:pt modelId="{94C1A1CA-C7E8-40F5-B0A9-F0B261971145}" type="pres">
      <dgm:prSet presAssocID="{4E852954-9E0F-41AD-9FAD-497FCC850AE3}" presName="Name0" presStyleCnt="0">
        <dgm:presLayoutVars>
          <dgm:dir/>
          <dgm:resizeHandles val="exact"/>
        </dgm:presLayoutVars>
      </dgm:prSet>
      <dgm:spPr/>
    </dgm:pt>
    <dgm:pt modelId="{95955919-0184-4D85-9521-6266A246D860}" type="pres">
      <dgm:prSet presAssocID="{4E852954-9E0F-41AD-9FAD-497FCC850AE3}" presName="bkgdShp" presStyleLbl="alignAccFollowNode1" presStyleIdx="0" presStyleCnt="1" custScaleY="78800" custLinFactNeighborX="1124" custLinFactNeighborY="-1060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0565787-47C0-44F4-87D1-0D82173C8D0E}" type="pres">
      <dgm:prSet presAssocID="{4E852954-9E0F-41AD-9FAD-497FCC850AE3}" presName="linComp" presStyleCnt="0"/>
      <dgm:spPr/>
    </dgm:pt>
    <dgm:pt modelId="{B225CB16-B17C-4B3E-B12F-182CB4120155}" type="pres">
      <dgm:prSet presAssocID="{679A269F-9B6C-4B50-B570-B608913171F0}" presName="compNode" presStyleCnt="0"/>
      <dgm:spPr/>
    </dgm:pt>
    <dgm:pt modelId="{3F22DB33-A871-45B2-9342-A2C7FC8B5017}" type="pres">
      <dgm:prSet presAssocID="{679A269F-9B6C-4B50-B570-B608913171F0}" presName="node" presStyleLbl="node1" presStyleIdx="0" presStyleCnt="3" custScaleX="140618" custScaleY="122412" custLinFactNeighborX="1421" custLinFactNeighborY="-1187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FA568CC5-40EC-4F5C-B279-602098C876D3}" type="pres">
      <dgm:prSet presAssocID="{679A269F-9B6C-4B50-B570-B608913171F0}" presName="invisiNode" presStyleLbl="node1" presStyleIdx="0" presStyleCnt="3"/>
      <dgm:spPr/>
    </dgm:pt>
    <dgm:pt modelId="{2A237AD8-D9A8-4A59-A9E0-B2942C05FC96}" type="pres">
      <dgm:prSet presAssocID="{679A269F-9B6C-4B50-B570-B608913171F0}" presName="imagNode" presStyleLbl="fgImgPlace1" presStyleIdx="0" presStyleCnt="3" custScaleX="137776" custScaleY="93036" custLinFactNeighborY="-8842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075F3B1-F701-4285-8E81-72733351140A}" type="pres">
      <dgm:prSet presAssocID="{BD437075-D5BA-420F-91BC-8282314E1C5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9FA2F1F-4B6D-4C5A-BBB7-BF8E5DA7ED59}" type="pres">
      <dgm:prSet presAssocID="{B5EE2AF8-800D-4491-BF6C-83241D85AD2B}" presName="compNode" presStyleCnt="0"/>
      <dgm:spPr/>
    </dgm:pt>
    <dgm:pt modelId="{FFFAA2A8-1B15-4A1A-B0EF-F7BAE08DAA92}" type="pres">
      <dgm:prSet presAssocID="{B5EE2AF8-800D-4491-BF6C-83241D85AD2B}" presName="node" presStyleLbl="node1" presStyleIdx="1" presStyleCnt="3" custScaleX="143641" custScaleY="123302" custLinFactNeighborX="-92" custLinFactNeighborY="-1209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9F8CBD3A-1CEE-4A16-BEC0-0D49A525E394}" type="pres">
      <dgm:prSet presAssocID="{B5EE2AF8-800D-4491-BF6C-83241D85AD2B}" presName="invisiNode" presStyleLbl="node1" presStyleIdx="1" presStyleCnt="3"/>
      <dgm:spPr/>
    </dgm:pt>
    <dgm:pt modelId="{90F28881-61D8-4901-93E2-B88C0FB6D528}" type="pres">
      <dgm:prSet presAssocID="{B5EE2AF8-800D-4491-BF6C-83241D85AD2B}" presName="imagNode" presStyleLbl="fgImgPlace1" presStyleIdx="1" presStyleCnt="3" custScaleX="138498" custScaleY="96047" custLinFactNeighborX="26" custLinFactNeighborY="-6966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1B128A-9AB9-4575-B736-8FAB1C437296}" type="pres">
      <dgm:prSet presAssocID="{F76DB22E-44E3-48C9-BF14-49A0F4F4C084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4877531-4DBF-47DA-A9A0-C7434BB50DC6}" type="pres">
      <dgm:prSet presAssocID="{CD3163C7-D210-4FFD-82C9-37A8EFACBA4B}" presName="compNode" presStyleCnt="0"/>
      <dgm:spPr/>
    </dgm:pt>
    <dgm:pt modelId="{23415849-12C8-4A66-8B01-BF019B200DC2}" type="pres">
      <dgm:prSet presAssocID="{CD3163C7-D210-4FFD-82C9-37A8EFACBA4B}" presName="node" presStyleLbl="node1" presStyleIdx="2" presStyleCnt="3" custScaleX="148545" custScaleY="122569" custLinFactNeighborX="751" custLinFactNeighborY="-11912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fr-FR"/>
        </a:p>
      </dgm:t>
    </dgm:pt>
    <dgm:pt modelId="{678BC156-80B7-472F-8916-ECCCDC5899D6}" type="pres">
      <dgm:prSet presAssocID="{CD3163C7-D210-4FFD-82C9-37A8EFACBA4B}" presName="invisiNode" presStyleLbl="node1" presStyleIdx="2" presStyleCnt="3"/>
      <dgm:spPr/>
    </dgm:pt>
    <dgm:pt modelId="{A4618DA0-35CA-4137-AEEC-8B006EF377A0}" type="pres">
      <dgm:prSet presAssocID="{CD3163C7-D210-4FFD-82C9-37A8EFACBA4B}" presName="imagNode" presStyleLbl="fgImgPlace1" presStyleIdx="2" presStyleCnt="3" custScaleX="145703" custScaleY="97007" custLinFactNeighborX="0" custLinFactNeighborY="-6271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A0C8D78F-FF08-4DDD-A41E-CB49B39501D3}" srcId="{4E852954-9E0F-41AD-9FAD-497FCC850AE3}" destId="{679A269F-9B6C-4B50-B570-B608913171F0}" srcOrd="0" destOrd="0" parTransId="{11F08FB9-EC3B-41F0-874F-54344ED905FE}" sibTransId="{BD437075-D5BA-420F-91BC-8282314E1C5A}"/>
    <dgm:cxn modelId="{CF155946-F929-40E5-BBE9-640C5F0C3CA6}" type="presOf" srcId="{4E852954-9E0F-41AD-9FAD-497FCC850AE3}" destId="{94C1A1CA-C7E8-40F5-B0A9-F0B261971145}" srcOrd="0" destOrd="0" presId="urn:microsoft.com/office/officeart/2005/8/layout/pList2"/>
    <dgm:cxn modelId="{1989E51C-15EB-4D49-8FFF-A04F60E9336C}" type="presOf" srcId="{CD3163C7-D210-4FFD-82C9-37A8EFACBA4B}" destId="{23415849-12C8-4A66-8B01-BF019B200DC2}" srcOrd="0" destOrd="0" presId="urn:microsoft.com/office/officeart/2005/8/layout/pList2"/>
    <dgm:cxn modelId="{39F55D50-A185-47D4-B42B-6EEF9D98474A}" type="presOf" srcId="{B5EE2AF8-800D-4491-BF6C-83241D85AD2B}" destId="{FFFAA2A8-1B15-4A1A-B0EF-F7BAE08DAA92}" srcOrd="0" destOrd="0" presId="urn:microsoft.com/office/officeart/2005/8/layout/pList2"/>
    <dgm:cxn modelId="{0D25FF56-BC06-4F09-8174-2506085AF027}" type="presOf" srcId="{F76DB22E-44E3-48C9-BF14-49A0F4F4C084}" destId="{AA1B128A-9AB9-4575-B736-8FAB1C437296}" srcOrd="0" destOrd="0" presId="urn:microsoft.com/office/officeart/2005/8/layout/pList2"/>
    <dgm:cxn modelId="{39E3BF31-D761-4535-A01E-E6607914F46C}" type="presOf" srcId="{679A269F-9B6C-4B50-B570-B608913171F0}" destId="{3F22DB33-A871-45B2-9342-A2C7FC8B5017}" srcOrd="0" destOrd="0" presId="urn:microsoft.com/office/officeart/2005/8/layout/pList2"/>
    <dgm:cxn modelId="{DAC6F45E-EA69-4D2C-A941-130BD104A1AC}" type="presOf" srcId="{BD437075-D5BA-420F-91BC-8282314E1C5A}" destId="{8075F3B1-F701-4285-8E81-72733351140A}" srcOrd="0" destOrd="0" presId="urn:microsoft.com/office/officeart/2005/8/layout/pList2"/>
    <dgm:cxn modelId="{CD4C2379-20AE-4EFF-8702-4ED130FDCD59}" srcId="{4E852954-9E0F-41AD-9FAD-497FCC850AE3}" destId="{B5EE2AF8-800D-4491-BF6C-83241D85AD2B}" srcOrd="1" destOrd="0" parTransId="{9E3A4174-A26B-468F-86CA-0C770A8EC28E}" sibTransId="{F76DB22E-44E3-48C9-BF14-49A0F4F4C084}"/>
    <dgm:cxn modelId="{4205D3BB-FE83-4A03-83B3-E2E19B5C6C2F}" srcId="{4E852954-9E0F-41AD-9FAD-497FCC850AE3}" destId="{CD3163C7-D210-4FFD-82C9-37A8EFACBA4B}" srcOrd="2" destOrd="0" parTransId="{B2451708-63AC-4439-BAE4-5430759ED218}" sibTransId="{A985BE84-E0B4-4AA1-846C-8173D3239DCA}"/>
    <dgm:cxn modelId="{87F63678-C7C9-437C-B3BD-EA3957454861}" type="presParOf" srcId="{94C1A1CA-C7E8-40F5-B0A9-F0B261971145}" destId="{95955919-0184-4D85-9521-6266A246D860}" srcOrd="0" destOrd="0" presId="urn:microsoft.com/office/officeart/2005/8/layout/pList2"/>
    <dgm:cxn modelId="{9A685F61-BC05-4EEC-B520-BBCAF32A5ACB}" type="presParOf" srcId="{94C1A1CA-C7E8-40F5-B0A9-F0B261971145}" destId="{F0565787-47C0-44F4-87D1-0D82173C8D0E}" srcOrd="1" destOrd="0" presId="urn:microsoft.com/office/officeart/2005/8/layout/pList2"/>
    <dgm:cxn modelId="{CE87ABCB-8973-499C-8E62-1E25BFC268B4}" type="presParOf" srcId="{F0565787-47C0-44F4-87D1-0D82173C8D0E}" destId="{B225CB16-B17C-4B3E-B12F-182CB4120155}" srcOrd="0" destOrd="0" presId="urn:microsoft.com/office/officeart/2005/8/layout/pList2"/>
    <dgm:cxn modelId="{05B6ABAE-3E4C-4CD0-8932-FE57727CCD0E}" type="presParOf" srcId="{B225CB16-B17C-4B3E-B12F-182CB4120155}" destId="{3F22DB33-A871-45B2-9342-A2C7FC8B5017}" srcOrd="0" destOrd="0" presId="urn:microsoft.com/office/officeart/2005/8/layout/pList2"/>
    <dgm:cxn modelId="{DB3D750C-74FB-4A3D-8F0A-D69F84F70693}" type="presParOf" srcId="{B225CB16-B17C-4B3E-B12F-182CB4120155}" destId="{FA568CC5-40EC-4F5C-B279-602098C876D3}" srcOrd="1" destOrd="0" presId="urn:microsoft.com/office/officeart/2005/8/layout/pList2"/>
    <dgm:cxn modelId="{C0145778-B1CB-4787-AEE6-541C03A8EA93}" type="presParOf" srcId="{B225CB16-B17C-4B3E-B12F-182CB4120155}" destId="{2A237AD8-D9A8-4A59-A9E0-B2942C05FC96}" srcOrd="2" destOrd="0" presId="urn:microsoft.com/office/officeart/2005/8/layout/pList2"/>
    <dgm:cxn modelId="{D58FD6D0-D14B-4A82-8832-18F9FF050C21}" type="presParOf" srcId="{F0565787-47C0-44F4-87D1-0D82173C8D0E}" destId="{8075F3B1-F701-4285-8E81-72733351140A}" srcOrd="1" destOrd="0" presId="urn:microsoft.com/office/officeart/2005/8/layout/pList2"/>
    <dgm:cxn modelId="{474447E7-4419-46B8-9773-6D25877E7970}" type="presParOf" srcId="{F0565787-47C0-44F4-87D1-0D82173C8D0E}" destId="{69FA2F1F-4B6D-4C5A-BBB7-BF8E5DA7ED59}" srcOrd="2" destOrd="0" presId="urn:microsoft.com/office/officeart/2005/8/layout/pList2"/>
    <dgm:cxn modelId="{71035491-C346-467A-B419-D78DF2CBCBDF}" type="presParOf" srcId="{69FA2F1F-4B6D-4C5A-BBB7-BF8E5DA7ED59}" destId="{FFFAA2A8-1B15-4A1A-B0EF-F7BAE08DAA92}" srcOrd="0" destOrd="0" presId="urn:microsoft.com/office/officeart/2005/8/layout/pList2"/>
    <dgm:cxn modelId="{67464453-1038-40DF-9982-28BE6B5133C1}" type="presParOf" srcId="{69FA2F1F-4B6D-4C5A-BBB7-BF8E5DA7ED59}" destId="{9F8CBD3A-1CEE-4A16-BEC0-0D49A525E394}" srcOrd="1" destOrd="0" presId="urn:microsoft.com/office/officeart/2005/8/layout/pList2"/>
    <dgm:cxn modelId="{0F5EBB8B-D293-4603-B0C3-97779FFCA21B}" type="presParOf" srcId="{69FA2F1F-4B6D-4C5A-BBB7-BF8E5DA7ED59}" destId="{90F28881-61D8-4901-93E2-B88C0FB6D528}" srcOrd="2" destOrd="0" presId="urn:microsoft.com/office/officeart/2005/8/layout/pList2"/>
    <dgm:cxn modelId="{C2641DBC-0B6D-4D8A-9B0A-AE1FA92F3E9B}" type="presParOf" srcId="{F0565787-47C0-44F4-87D1-0D82173C8D0E}" destId="{AA1B128A-9AB9-4575-B736-8FAB1C437296}" srcOrd="3" destOrd="0" presId="urn:microsoft.com/office/officeart/2005/8/layout/pList2"/>
    <dgm:cxn modelId="{58E79E66-37F9-42CE-8156-A7400C857723}" type="presParOf" srcId="{F0565787-47C0-44F4-87D1-0D82173C8D0E}" destId="{54877531-4DBF-47DA-A9A0-C7434BB50DC6}" srcOrd="4" destOrd="0" presId="urn:microsoft.com/office/officeart/2005/8/layout/pList2"/>
    <dgm:cxn modelId="{6E7263BC-0530-44EE-BFED-9E0B857EEE65}" type="presParOf" srcId="{54877531-4DBF-47DA-A9A0-C7434BB50DC6}" destId="{23415849-12C8-4A66-8B01-BF019B200DC2}" srcOrd="0" destOrd="0" presId="urn:microsoft.com/office/officeart/2005/8/layout/pList2"/>
    <dgm:cxn modelId="{D7DE376D-AC74-4080-95FD-0D7C0674C72F}" type="presParOf" srcId="{54877531-4DBF-47DA-A9A0-C7434BB50DC6}" destId="{678BC156-80B7-472F-8916-ECCCDC5899D6}" srcOrd="1" destOrd="0" presId="urn:microsoft.com/office/officeart/2005/8/layout/pList2"/>
    <dgm:cxn modelId="{BE7ECCAD-8BD9-4026-8E8D-58C7B0C465C6}" type="presParOf" srcId="{54877531-4DBF-47DA-A9A0-C7434BB50DC6}" destId="{A4618DA0-35CA-4137-AEEC-8B006EF377A0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05C34-603F-41ED-AA6D-4B7F52ED9B51}" type="datetimeFigureOut">
              <a:rPr lang="fr-FR" smtClean="0"/>
              <a:pPr/>
              <a:t>19/05/2011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7CD2-5717-416A-A4F8-CF9B050C9A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Bodoni MT Poster Compressed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7CD2-5717-416A-A4F8-CF9B050C9A0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19/05/2011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diagramData" Target="../diagrams/data2.xml"/><Relationship Id="rId21" Type="http://schemas.openxmlformats.org/officeDocument/2006/relationships/image" Target="../media/image28.jpeg"/><Relationship Id="rId7" Type="http://schemas.openxmlformats.org/officeDocument/2006/relationships/image" Target="../media/image15.gif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9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.benmouhoub\Bureau\affich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 rot="5400000">
            <a:off x="6336066" y="138031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DigifaceWide" pitchFamily="2" charset="0"/>
              </a:rPr>
              <a:t>DIRECTION POSTE</a:t>
            </a:r>
            <a:endParaRPr lang="fr-FR" sz="2800" b="1" dirty="0">
              <a:latin typeface="DigifaceWide" pitchFamily="2" charset="0"/>
            </a:endParaRPr>
          </a:p>
        </p:txBody>
      </p:sp>
      <p:pic>
        <p:nvPicPr>
          <p:cNvPr id="14" name="Image 13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6929454" cy="664371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.benmouhoub\Bureau\affich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 rot="5400000">
            <a:off x="6336066" y="138031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DigifaceWide" pitchFamily="2" charset="0"/>
              </a:rPr>
              <a:t>LA REGULATION POSTALE</a:t>
            </a:r>
          </a:p>
        </p:txBody>
      </p:sp>
      <p:pic>
        <p:nvPicPr>
          <p:cNvPr id="8" name="Image 7" descr="enveloppe-rectangulaire-pic-enveloppe_en_cu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357166"/>
            <a:ext cx="6072229" cy="6143668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14282" y="214290"/>
            <a:ext cx="6572296" cy="6429420"/>
          </a:xfrm>
          <a:prstGeom prst="bracketPair">
            <a:avLst>
              <a:gd name="adj" fmla="val 5801"/>
            </a:avLst>
          </a:prstGeom>
          <a:solidFill>
            <a:srgbClr val="006666">
              <a:alpha val="63000"/>
            </a:srgbClr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None/>
            </a:pPr>
            <a:endParaRPr lang="fr-FR" sz="3200" dirty="0">
              <a:latin typeface="Verdana" pitchFamily="34" charset="0"/>
            </a:endParaRPr>
          </a:p>
        </p:txBody>
      </p:sp>
      <p:graphicFrame>
        <p:nvGraphicFramePr>
          <p:cNvPr id="7" name="Espace réservé du contenu 9"/>
          <p:cNvGraphicFramePr>
            <a:graphicFrameLocks/>
          </p:cNvGraphicFramePr>
          <p:nvPr/>
        </p:nvGraphicFramePr>
        <p:xfrm>
          <a:off x="0" y="357166"/>
          <a:ext cx="678657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6" nodeType="click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AC20D1-3EEC-428D-AA79-CF7015448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59166E-2901-4819-9FFF-2E92841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6222DE-967A-4F80-A5C2-D8B2CBA0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B9A38-A030-4E83-B1FF-3A5BAB563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CB79D-A4A1-4E9C-A246-06C7946BA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F63FED-06C0-424C-A13E-AF8BE09E0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6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3C179-5868-41EB-8728-7D6B8509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Graphic spid="7" grpId="5">
        <p:bldSub>
          <a:bldDgm bld="one"/>
        </p:bldSub>
      </p:bldGraphic>
      <p:bldGraphic spid="7" grpId="6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.benmouhoub\Bureau\affichage2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 rot="5400000">
            <a:off x="6306104" y="1139516"/>
            <a:ext cx="352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DigifaceWide" pitchFamily="2" charset="0"/>
              </a:rPr>
              <a:t>MISSIONS DE LA DIRECTION POSTE</a:t>
            </a:r>
          </a:p>
        </p:txBody>
      </p:sp>
      <p:pic>
        <p:nvPicPr>
          <p:cNvPr id="13" name="Image 12" descr="57e-internet-alger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531117"/>
            <a:ext cx="6143669" cy="5867203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4282" y="214290"/>
            <a:ext cx="6572296" cy="6429420"/>
          </a:xfrm>
          <a:prstGeom prst="bracketPair">
            <a:avLst>
              <a:gd name="adj" fmla="val 5801"/>
            </a:avLst>
          </a:prstGeom>
          <a:solidFill>
            <a:srgbClr val="006666">
              <a:alpha val="63000"/>
            </a:srgbClr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None/>
            </a:pPr>
            <a:endParaRPr lang="fr-FR" sz="3200" dirty="0">
              <a:latin typeface="Verdana" pitchFamily="34" charset="0"/>
            </a:endParaRPr>
          </a:p>
        </p:txBody>
      </p:sp>
      <p:pic>
        <p:nvPicPr>
          <p:cNvPr id="5" name="Image 4" descr="3jouz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822" y="4643446"/>
            <a:ext cx="1923004" cy="1672513"/>
          </a:xfrm>
          <a:prstGeom prst="teardrop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034" y="5014753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chemeClr val="bg1"/>
                </a:solidFill>
                <a:latin typeface="DigifaceWide" pitchFamily="2" charset="0"/>
              </a:rPr>
              <a:t>Assurer </a:t>
            </a:r>
            <a:r>
              <a:rPr lang="fr-FR" dirty="0" smtClean="0">
                <a:solidFill>
                  <a:schemeClr val="bg1"/>
                </a:solidFill>
                <a:latin typeface="DigifaceWide" pitchFamily="2" charset="0"/>
              </a:rPr>
              <a:t> le </a:t>
            </a:r>
            <a:r>
              <a:rPr lang="fr-FR" dirty="0">
                <a:solidFill>
                  <a:schemeClr val="bg1"/>
                </a:solidFill>
                <a:latin typeface="DigifaceWide" pitchFamily="2" charset="0"/>
              </a:rPr>
              <a:t>développement du service universel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 descr="3jouz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457" y="2428868"/>
            <a:ext cx="1816369" cy="1816369"/>
          </a:xfrm>
          <a:prstGeom prst="teardrop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278605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chemeClr val="bg1"/>
                </a:solidFill>
                <a:latin typeface="DigifaceWide" pitchFamily="2" charset="0"/>
              </a:rPr>
              <a:t>Procéder aux études  (Satisfaction clients, tarification et analyses du marché postal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 descr="3jouz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3019" y="428604"/>
            <a:ext cx="1887807" cy="1887807"/>
          </a:xfrm>
          <a:prstGeom prst="teardrop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8596" y="85723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DigifaceWide" pitchFamily="2" charset="0"/>
              </a:rPr>
              <a:t>Gérer l’activité des opérateurs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  <a:latin typeface="DigifaceWide" pitchFamily="2" charset="0"/>
              </a:rPr>
              <a:t>postaux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.benmouhoub\Bureau\affich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14282" y="214290"/>
            <a:ext cx="6572296" cy="6429420"/>
          </a:xfrm>
          <a:prstGeom prst="bracketPair">
            <a:avLst>
              <a:gd name="adj" fmla="val 5801"/>
            </a:avLst>
          </a:prstGeom>
          <a:solidFill>
            <a:srgbClr val="006666">
              <a:alpha val="63000"/>
            </a:srgbClr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None/>
            </a:pPr>
            <a:endParaRPr lang="fr-FR" sz="3200" dirty="0"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5400000">
            <a:off x="6270425" y="1387235"/>
            <a:ext cx="3700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DigifaceWide" pitchFamily="2" charset="0"/>
              </a:rPr>
              <a:t>REGIMES D’EXPLOITATIONS</a:t>
            </a:r>
            <a:endParaRPr lang="fr-FR" sz="2800" b="1" dirty="0">
              <a:latin typeface="DigifaceWide" pitchFamily="2" charset="0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357158" y="428604"/>
          <a:ext cx="635798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Image 27" descr="arton116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00042"/>
            <a:ext cx="4000528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Image 33" descr="algerie post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500042"/>
            <a:ext cx="4105630" cy="6000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Image 36" descr="62731575_6564265f4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612" y="500042"/>
            <a:ext cx="3800214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Image 37" descr="11172c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7422" y="500043"/>
            <a:ext cx="4143404" cy="59293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Image 44" descr="Logo-DHL-120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7422" y="500042"/>
            <a:ext cx="4143404" cy="5868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Image 45" descr="dhl_express_envelope_47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" name="Image 47" descr="1063_Express_230x16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0" name="Image 49" descr="up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7422" y="500041"/>
            <a:ext cx="4143404" cy="5935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" name="Image 50" descr="h-4-2289226-1288615046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7422" y="500042"/>
            <a:ext cx="4071966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" name="Image 51" descr="ups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3" name="Image 52" descr="CHRONO-1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7422" y="500042"/>
            <a:ext cx="4071966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4" name="Image 53" descr="livreurChronopost1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5" name="Image 54" descr="goupil_chronopost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6" name="Image 55" descr="fedex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Image 56" descr="fedex3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57421" y="500042"/>
            <a:ext cx="4071967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8" name="Image 57" descr="1157-main.675w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Image 58" descr="tnt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57422" y="500042"/>
            <a:ext cx="4143404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0" name="Image 59" descr="6527e71488383b69f424602150813466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57421" y="500042"/>
            <a:ext cx="4143405" cy="59293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1" name="Image 60" descr="2c5223a9ec2c766655c224c553bb1b1f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57422" y="500042"/>
            <a:ext cx="4143404" cy="59369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5" name="Image 24" descr="1183072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7158" y="428604"/>
            <a:ext cx="6215106" cy="6000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0" name="Groupe 29"/>
          <p:cNvGrpSpPr/>
          <p:nvPr/>
        </p:nvGrpSpPr>
        <p:grpSpPr>
          <a:xfrm>
            <a:off x="357158" y="428604"/>
            <a:ext cx="3929090" cy="2428892"/>
            <a:chOff x="2214573" y="1643067"/>
            <a:chExt cx="1892821" cy="4214842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1" name="Organigramme : Document 30"/>
            <p:cNvSpPr/>
            <p:nvPr/>
          </p:nvSpPr>
          <p:spPr>
            <a:xfrm rot="10800000">
              <a:off x="2214573" y="1643067"/>
              <a:ext cx="1892821" cy="4214842"/>
            </a:xfrm>
            <a:prstGeom prst="flowChartDocument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Organigramme : Document 4"/>
            <p:cNvSpPr/>
            <p:nvPr/>
          </p:nvSpPr>
          <p:spPr>
            <a:xfrm rot="21600000">
              <a:off x="2214573" y="2477840"/>
              <a:ext cx="1892821" cy="3380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>
                  <a:solidFill>
                    <a:schemeClr val="tx1"/>
                  </a:solidFill>
                </a:rPr>
                <a:t>REGIME DE </a:t>
              </a:r>
              <a:r>
                <a:rPr lang="fr-FR" sz="1800" b="1" kern="1200" dirty="0" smtClean="0">
                  <a:solidFill>
                    <a:schemeClr val="tx1"/>
                  </a:solidFill>
                </a:rPr>
                <a:t>LA SIMPLE DECLARATION</a:t>
              </a:r>
              <a:endParaRPr lang="fr-FR" sz="1800" b="1" kern="1200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</a:rPr>
                <a:t>Courrier domestique</a:t>
              </a:r>
              <a:endParaRPr lang="fr-FR" sz="1600" b="1" kern="1200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+mj-lt"/>
                </a:rPr>
                <a:t>La collecte, l’acheminement et la distribution  de documents et colis postaux supérieurs à 50 grammes sur tout le territoire national </a:t>
              </a:r>
              <a:endParaRPr lang="fr-FR" b="0" kern="12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955919-0184-4D85-9521-6266A246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95955919-0184-4D85-9521-6266A246D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95955919-0184-4D85-9521-6266A246D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955919-0184-4D85-9521-6266A246D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28881-61D8-4901-93E2-B88C0FB6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18DA0-35CA-4137-AEEC-8B006EF3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415849-12C8-4A66-8B01-BF019B20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AA2A8-1B15-4A1A-B0EF-F7BAE08D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graphicEl>
                                              <a:dgm id="{2A237AD8-D9A8-4A59-A9E0-B2942C05F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graphicEl>
                                              <a:dgm id="{3F22DB33-A871-45B2-9342-A2C7FC8B5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Graphic spid="5" grpId="0" uiExpand="1">
        <p:bldSub>
          <a:bldDgm bld="one" rev="1"/>
        </p:bldSub>
      </p:bldGraphic>
      <p:bldGraphic spid="5" grpId="1">
        <p:bldSub>
          <a:bldDgm bld="one"/>
        </p:bldSub>
      </p:bldGraphic>
      <p:bldGraphic spid="5" grpId="3" uiExpand="1">
        <p:bldSub>
          <a:bldDgm bld="one"/>
        </p:bldSub>
      </p:bldGraphic>
      <p:bldGraphic spid="5" grpId="4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.benmouhoub\Bureau\affich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 rot="5400000">
            <a:off x="6858016" y="1023121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DigifaceWide" pitchFamily="2" charset="0"/>
              </a:rPr>
              <a:t>Service</a:t>
            </a:r>
          </a:p>
          <a:p>
            <a:pPr algn="ctr"/>
            <a:r>
              <a:rPr lang="fr-FR" sz="2800" b="1" dirty="0" smtClean="0">
                <a:latin typeface="DigifaceWide" pitchFamily="2" charset="0"/>
              </a:rPr>
              <a:t>universel</a:t>
            </a:r>
            <a:endParaRPr lang="fr-FR" sz="2800" b="1" dirty="0">
              <a:latin typeface="DigifaceWide" pitchFamily="2" charset="0"/>
            </a:endParaRPr>
          </a:p>
        </p:txBody>
      </p:sp>
      <p:pic>
        <p:nvPicPr>
          <p:cNvPr id="5" name="Image 4" descr="SV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6072230" cy="6071439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14282" y="214290"/>
            <a:ext cx="6572296" cy="6429420"/>
          </a:xfrm>
          <a:prstGeom prst="bracketPair">
            <a:avLst>
              <a:gd name="adj" fmla="val 5801"/>
            </a:avLst>
          </a:prstGeom>
          <a:solidFill>
            <a:srgbClr val="006666">
              <a:alpha val="63000"/>
            </a:srgbClr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txBody>
          <a:bodyPr wrap="none" anchor="ctr"/>
          <a:lstStyle/>
          <a:p>
            <a:pPr marL="342900" indent="-342900">
              <a:buFont typeface="Wingdings" pitchFamily="2" charset="2"/>
              <a:buNone/>
            </a:pPr>
            <a:endParaRPr lang="fr-FR" sz="3200" dirty="0">
              <a:latin typeface="Verdana" pitchFamily="34" charset="0"/>
            </a:endParaRPr>
          </a:p>
        </p:txBody>
      </p:sp>
      <p:pic>
        <p:nvPicPr>
          <p:cNvPr id="7" name="Image 6" descr="3jouz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571480"/>
            <a:ext cx="4214841" cy="5643601"/>
          </a:xfrm>
          <a:prstGeom prst="rect">
            <a:avLst/>
          </a:prstGeom>
        </p:spPr>
      </p:pic>
      <p:pic>
        <p:nvPicPr>
          <p:cNvPr id="8" name="Image 7" descr="Attendre-cinq-minutes-au-guichet-de-la-Poste_refere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571480"/>
            <a:ext cx="4214842" cy="5643602"/>
          </a:xfrm>
          <a:prstGeom prst="rect">
            <a:avLst/>
          </a:prstGeom>
        </p:spPr>
      </p:pic>
      <p:pic>
        <p:nvPicPr>
          <p:cNvPr id="9" name="Image 8" descr="0f32280c-2b34-11de-b79c-86f800246e2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571480"/>
            <a:ext cx="4214842" cy="56436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7158" y="571480"/>
            <a:ext cx="1785950" cy="56323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Consiste a la mise a disposition d’un service postal d’un contenu et d’une qualité spécifié fourni par Algérie poste, de manière permanente et a des tarifs abordables pour toute agglomération&gt; 6000 habitants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2" name="Image 11" descr="col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35761"/>
            <a:ext cx="6000792" cy="567932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00100" y="2000240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DigifaceWide" pitchFamily="2" charset="0"/>
              </a:rPr>
              <a:t>Colis Jusqu'a 20 Kg</a:t>
            </a:r>
          </a:p>
        </p:txBody>
      </p:sp>
      <p:pic>
        <p:nvPicPr>
          <p:cNvPr id="14" name="Image 13" descr="telegram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500042"/>
            <a:ext cx="6000793" cy="5715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428728" y="4214818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DigifaceWide" pitchFamily="2" charset="0"/>
              </a:rPr>
              <a:t>Télégramme </a:t>
            </a:r>
          </a:p>
        </p:txBody>
      </p:sp>
      <p:pic>
        <p:nvPicPr>
          <p:cNvPr id="16" name="Image 15" descr="colis-express-indr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500042"/>
            <a:ext cx="6000792" cy="571504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00100" y="688943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DigifaceWide" pitchFamily="2" charset="0"/>
              </a:rPr>
              <a:t>Courrier  Recommandé</a:t>
            </a:r>
          </a:p>
        </p:txBody>
      </p:sp>
      <p:pic>
        <p:nvPicPr>
          <p:cNvPr id="19" name="Image 18" descr="Dscn046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96" y="500042"/>
            <a:ext cx="6000792" cy="5715041"/>
          </a:xfrm>
          <a:prstGeom prst="rect">
            <a:avLst/>
          </a:prstGeom>
        </p:spPr>
      </p:pic>
      <p:pic>
        <p:nvPicPr>
          <p:cNvPr id="20" name="Image 19" descr="cecogramm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4" y="798806"/>
            <a:ext cx="1643074" cy="21301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928662" y="1548458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 smtClean="0">
                <a:latin typeface="DigifaceWide" pitchFamily="2" charset="0"/>
              </a:rPr>
              <a:t>Cécogramme</a:t>
            </a:r>
            <a:endParaRPr lang="fr-FR" sz="2800" dirty="0" smtClean="0">
              <a:latin typeface="DigifaceWide" pitchFamily="2" charset="0"/>
            </a:endParaRPr>
          </a:p>
        </p:txBody>
      </p:sp>
      <p:pic>
        <p:nvPicPr>
          <p:cNvPr id="22" name="Image 21" descr="mandat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96" y="500042"/>
            <a:ext cx="6000793" cy="571504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71472" y="785794"/>
            <a:ext cx="3286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DigifaceWide" pitchFamily="2" charset="0"/>
              </a:rPr>
              <a:t>Payement des pensions et mandats sociaux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10" grpId="0"/>
      <p:bldP spid="13" grpId="0"/>
      <p:bldP spid="15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243</Words>
  <PresentationFormat>Affichage à l'écran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a.benmouhoub</cp:lastModifiedBy>
  <cp:revision>78</cp:revision>
  <dcterms:modified xsi:type="dcterms:W3CDTF">2011-05-19T14:45:49Z</dcterms:modified>
</cp:coreProperties>
</file>